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74F80C-C62B-4628-99CA-373F235F6570}" v="11" dt="2022-11-18T18:55:25.7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lor Imhof" userId="3c6a860a094c4295" providerId="LiveId" clId="{2074F80C-C62B-4628-99CA-373F235F6570}"/>
    <pc:docChg chg="undo custSel addSld modSld">
      <pc:chgData name="Taylor Imhof" userId="3c6a860a094c4295" providerId="LiveId" clId="{2074F80C-C62B-4628-99CA-373F235F6570}" dt="2022-11-18T18:55:27.983" v="2750" actId="1076"/>
      <pc:docMkLst>
        <pc:docMk/>
      </pc:docMkLst>
      <pc:sldChg chg="addSp delSp modSp mod modMedia setBg addAnim delAnim setClrOvrMap">
        <pc:chgData name="Taylor Imhof" userId="3c6a860a094c4295" providerId="LiveId" clId="{2074F80C-C62B-4628-99CA-373F235F6570}" dt="2022-11-18T18:23:35.377" v="2741" actId="1076"/>
        <pc:sldMkLst>
          <pc:docMk/>
          <pc:sldMk cId="314561099" sldId="256"/>
        </pc:sldMkLst>
        <pc:spChg chg="mod">
          <ac:chgData name="Taylor Imhof" userId="3c6a860a094c4295" providerId="LiveId" clId="{2074F80C-C62B-4628-99CA-373F235F6570}" dt="2022-11-18T17:36:33.406" v="2722" actId="26606"/>
          <ac:spMkLst>
            <pc:docMk/>
            <pc:sldMk cId="314561099" sldId="256"/>
            <ac:spMk id="2" creationId="{003811AE-EAD3-2084-67E7-5BEB916DBFDF}"/>
          </ac:spMkLst>
        </pc:spChg>
        <pc:spChg chg="mod">
          <ac:chgData name="Taylor Imhof" userId="3c6a860a094c4295" providerId="LiveId" clId="{2074F80C-C62B-4628-99CA-373F235F6570}" dt="2022-11-18T17:36:33.406" v="2722" actId="26606"/>
          <ac:spMkLst>
            <pc:docMk/>
            <pc:sldMk cId="314561099" sldId="256"/>
            <ac:spMk id="3" creationId="{8E5D2A3E-5DD4-D807-F853-46F0F64B5A39}"/>
          </ac:spMkLst>
        </pc:spChg>
        <pc:spChg chg="add del">
          <ac:chgData name="Taylor Imhof" userId="3c6a860a094c4295" providerId="LiveId" clId="{2074F80C-C62B-4628-99CA-373F235F6570}" dt="2022-11-18T17:36:33.339" v="2721" actId="26606"/>
          <ac:spMkLst>
            <pc:docMk/>
            <pc:sldMk cId="314561099" sldId="256"/>
            <ac:spMk id="9" creationId="{E49CC64F-7275-4E33-961B-0C5CDC439875}"/>
          </ac:spMkLst>
        </pc:spChg>
        <pc:spChg chg="add">
          <ac:chgData name="Taylor Imhof" userId="3c6a860a094c4295" providerId="LiveId" clId="{2074F80C-C62B-4628-99CA-373F235F6570}" dt="2022-11-18T17:36:33.406" v="2722" actId="26606"/>
          <ac:spMkLst>
            <pc:docMk/>
            <pc:sldMk cId="314561099" sldId="256"/>
            <ac:spMk id="11" creationId="{007891EC-4501-44ED-A8C8-B11B6DB767AB}"/>
          </ac:spMkLst>
        </pc:spChg>
        <pc:spChg chg="add">
          <ac:chgData name="Taylor Imhof" userId="3c6a860a094c4295" providerId="LiveId" clId="{2074F80C-C62B-4628-99CA-373F235F6570}" dt="2022-11-18T17:36:33.406" v="2722" actId="26606"/>
          <ac:spMkLst>
            <pc:docMk/>
            <pc:sldMk cId="314561099" sldId="256"/>
            <ac:spMk id="12" creationId="{C1DD1A8A-57D5-4A81-AD04-532B043C5611}"/>
          </ac:spMkLst>
        </pc:spChg>
        <pc:picChg chg="mod">
          <ac:chgData name="Taylor Imhof" userId="3c6a860a094c4295" providerId="LiveId" clId="{2074F80C-C62B-4628-99CA-373F235F6570}" dt="2022-11-18T18:23:35.377" v="2741" actId="1076"/>
          <ac:picMkLst>
            <pc:docMk/>
            <pc:sldMk cId="314561099" sldId="256"/>
            <ac:picMk id="4" creationId="{96C3F9D6-63D4-5565-9965-8BF4E90629E6}"/>
          </ac:picMkLst>
        </pc:picChg>
        <pc:picChg chg="add del">
          <ac:chgData name="Taylor Imhof" userId="3c6a860a094c4295" providerId="LiveId" clId="{2074F80C-C62B-4628-99CA-373F235F6570}" dt="2022-11-18T17:36:33.339" v="2721" actId="26606"/>
          <ac:picMkLst>
            <pc:docMk/>
            <pc:sldMk cId="314561099" sldId="256"/>
            <ac:picMk id="5" creationId="{3480E25E-8196-40D9-4BFD-569A3F7EFC6A}"/>
          </ac:picMkLst>
        </pc:picChg>
        <pc:picChg chg="add mod">
          <ac:chgData name="Taylor Imhof" userId="3c6a860a094c4295" providerId="LiveId" clId="{2074F80C-C62B-4628-99CA-373F235F6570}" dt="2022-11-18T17:36:34.045" v="2724"/>
          <ac:picMkLst>
            <pc:docMk/>
            <pc:sldMk cId="314561099" sldId="256"/>
            <ac:picMk id="13" creationId="{79A8F07C-270B-B2AE-CDAE-A26BC0523B30}"/>
          </ac:picMkLst>
        </pc:picChg>
      </pc:sldChg>
      <pc:sldChg chg="addSp delSp modSp new mod setBg">
        <pc:chgData name="Taylor Imhof" userId="3c6a860a094c4295" providerId="LiveId" clId="{2074F80C-C62B-4628-99CA-373F235F6570}" dt="2022-11-18T18:25:07.871" v="2742" actId="1076"/>
        <pc:sldMkLst>
          <pc:docMk/>
          <pc:sldMk cId="2086128111" sldId="257"/>
        </pc:sldMkLst>
        <pc:spChg chg="mod">
          <ac:chgData name="Taylor Imhof" userId="3c6a860a094c4295" providerId="LiveId" clId="{2074F80C-C62B-4628-99CA-373F235F6570}" dt="2022-11-18T17:36:45.529" v="2725" actId="26606"/>
          <ac:spMkLst>
            <pc:docMk/>
            <pc:sldMk cId="2086128111" sldId="257"/>
            <ac:spMk id="2" creationId="{0E584E23-1090-F3A5-4E0A-2E96D5657272}"/>
          </ac:spMkLst>
        </pc:spChg>
        <pc:spChg chg="del mod">
          <ac:chgData name="Taylor Imhof" userId="3c6a860a094c4295" providerId="LiveId" clId="{2074F80C-C62B-4628-99CA-373F235F6570}" dt="2022-11-18T17:36:45.529" v="2725" actId="26606"/>
          <ac:spMkLst>
            <pc:docMk/>
            <pc:sldMk cId="2086128111" sldId="257"/>
            <ac:spMk id="3" creationId="{73556023-315E-FBF6-2610-5CF91B4C80D7}"/>
          </ac:spMkLst>
        </pc:spChg>
        <pc:spChg chg="add">
          <ac:chgData name="Taylor Imhof" userId="3c6a860a094c4295" providerId="LiveId" clId="{2074F80C-C62B-4628-99CA-373F235F6570}" dt="2022-11-18T17:36:45.529" v="2725" actId="26606"/>
          <ac:spMkLst>
            <pc:docMk/>
            <pc:sldMk cId="2086128111" sldId="257"/>
            <ac:spMk id="9" creationId="{B819A166-7571-4003-A6B8-B62034C3ED30}"/>
          </ac:spMkLst>
        </pc:spChg>
        <pc:graphicFrameChg chg="add">
          <ac:chgData name="Taylor Imhof" userId="3c6a860a094c4295" providerId="LiveId" clId="{2074F80C-C62B-4628-99CA-373F235F6570}" dt="2022-11-18T17:36:45.529" v="2725" actId="26606"/>
          <ac:graphicFrameMkLst>
            <pc:docMk/>
            <pc:sldMk cId="2086128111" sldId="257"/>
            <ac:graphicFrameMk id="5" creationId="{EB261786-FECA-20E6-E51B-D6FCC5015C88}"/>
          </ac:graphicFrameMkLst>
        </pc:graphicFrameChg>
        <pc:picChg chg="mod">
          <ac:chgData name="Taylor Imhof" userId="3c6a860a094c4295" providerId="LiveId" clId="{2074F80C-C62B-4628-99CA-373F235F6570}" dt="2022-11-18T18:25:07.871" v="2742" actId="1076"/>
          <ac:picMkLst>
            <pc:docMk/>
            <pc:sldMk cId="2086128111" sldId="257"/>
            <ac:picMk id="3" creationId="{8E07B45E-1286-AD10-FEC6-8BD705C54A10}"/>
          </ac:picMkLst>
        </pc:picChg>
      </pc:sldChg>
      <pc:sldChg chg="addSp delSp modSp new mod setBg">
        <pc:chgData name="Taylor Imhof" userId="3c6a860a094c4295" providerId="LiveId" clId="{2074F80C-C62B-4628-99CA-373F235F6570}" dt="2022-11-18T18:27:00.820" v="2743" actId="1076"/>
        <pc:sldMkLst>
          <pc:docMk/>
          <pc:sldMk cId="3959996750" sldId="258"/>
        </pc:sldMkLst>
        <pc:spChg chg="mod">
          <ac:chgData name="Taylor Imhof" userId="3c6a860a094c4295" providerId="LiveId" clId="{2074F80C-C62B-4628-99CA-373F235F6570}" dt="2022-11-18T17:36:49.934" v="2726" actId="26606"/>
          <ac:spMkLst>
            <pc:docMk/>
            <pc:sldMk cId="3959996750" sldId="258"/>
            <ac:spMk id="2" creationId="{3D813A18-E132-7843-AA32-34F72F1245B4}"/>
          </ac:spMkLst>
        </pc:spChg>
        <pc:spChg chg="del mod">
          <ac:chgData name="Taylor Imhof" userId="3c6a860a094c4295" providerId="LiveId" clId="{2074F80C-C62B-4628-99CA-373F235F6570}" dt="2022-11-18T17:36:49.934" v="2726" actId="26606"/>
          <ac:spMkLst>
            <pc:docMk/>
            <pc:sldMk cId="3959996750" sldId="258"/>
            <ac:spMk id="3" creationId="{E36D4ED2-56B3-197D-FFF0-5B25437907F7}"/>
          </ac:spMkLst>
        </pc:spChg>
        <pc:spChg chg="add">
          <ac:chgData name="Taylor Imhof" userId="3c6a860a094c4295" providerId="LiveId" clId="{2074F80C-C62B-4628-99CA-373F235F6570}" dt="2022-11-18T17:36:49.934" v="2726" actId="26606"/>
          <ac:spMkLst>
            <pc:docMk/>
            <pc:sldMk cId="3959996750" sldId="258"/>
            <ac:spMk id="9" creationId="{B819A166-7571-4003-A6B8-B62034C3ED30}"/>
          </ac:spMkLst>
        </pc:spChg>
        <pc:graphicFrameChg chg="add">
          <ac:chgData name="Taylor Imhof" userId="3c6a860a094c4295" providerId="LiveId" clId="{2074F80C-C62B-4628-99CA-373F235F6570}" dt="2022-11-18T17:36:49.934" v="2726" actId="26606"/>
          <ac:graphicFrameMkLst>
            <pc:docMk/>
            <pc:sldMk cId="3959996750" sldId="258"/>
            <ac:graphicFrameMk id="5" creationId="{3DC8F93A-C79D-D75C-F504-B90B9A78E4E9}"/>
          </ac:graphicFrameMkLst>
        </pc:graphicFrameChg>
        <pc:picChg chg="mod">
          <ac:chgData name="Taylor Imhof" userId="3c6a860a094c4295" providerId="LiveId" clId="{2074F80C-C62B-4628-99CA-373F235F6570}" dt="2022-11-18T18:27:00.820" v="2743" actId="1076"/>
          <ac:picMkLst>
            <pc:docMk/>
            <pc:sldMk cId="3959996750" sldId="258"/>
            <ac:picMk id="3" creationId="{089646B2-39B0-5905-E973-BE8D1B8031FC}"/>
          </ac:picMkLst>
        </pc:picChg>
      </pc:sldChg>
      <pc:sldChg chg="addSp delSp modSp new mod setBg">
        <pc:chgData name="Taylor Imhof" userId="3c6a860a094c4295" providerId="LiveId" clId="{2074F80C-C62B-4628-99CA-373F235F6570}" dt="2022-11-18T18:28:48.131" v="2744" actId="1076"/>
        <pc:sldMkLst>
          <pc:docMk/>
          <pc:sldMk cId="3635778885" sldId="259"/>
        </pc:sldMkLst>
        <pc:spChg chg="mod">
          <ac:chgData name="Taylor Imhof" userId="3c6a860a094c4295" providerId="LiveId" clId="{2074F80C-C62B-4628-99CA-373F235F6570}" dt="2022-11-18T17:36:59.657" v="2729" actId="26606"/>
          <ac:spMkLst>
            <pc:docMk/>
            <pc:sldMk cId="3635778885" sldId="259"/>
            <ac:spMk id="2" creationId="{1CBD35AF-1061-4E84-8136-DBB4538F7AFA}"/>
          </ac:spMkLst>
        </pc:spChg>
        <pc:spChg chg="add del mod">
          <ac:chgData name="Taylor Imhof" userId="3c6a860a094c4295" providerId="LiveId" clId="{2074F80C-C62B-4628-99CA-373F235F6570}" dt="2022-11-18T17:36:59.657" v="2729" actId="26606"/>
          <ac:spMkLst>
            <pc:docMk/>
            <pc:sldMk cId="3635778885" sldId="259"/>
            <ac:spMk id="3" creationId="{95B97D71-A01E-54B1-BD73-CAC75541D61E}"/>
          </ac:spMkLst>
        </pc:spChg>
        <pc:spChg chg="add">
          <ac:chgData name="Taylor Imhof" userId="3c6a860a094c4295" providerId="LiveId" clId="{2074F80C-C62B-4628-99CA-373F235F6570}" dt="2022-11-18T17:36:59.657" v="2729" actId="26606"/>
          <ac:spMkLst>
            <pc:docMk/>
            <pc:sldMk cId="3635778885" sldId="259"/>
            <ac:spMk id="8" creationId="{DC8C3900-B8A1-4965-88E6-CBCBFE067207}"/>
          </ac:spMkLst>
        </pc:spChg>
        <pc:spChg chg="add del">
          <ac:chgData name="Taylor Imhof" userId="3c6a860a094c4295" providerId="LiveId" clId="{2074F80C-C62B-4628-99CA-373F235F6570}" dt="2022-11-18T17:36:59.653" v="2728" actId="26606"/>
          <ac:spMkLst>
            <pc:docMk/>
            <pc:sldMk cId="3635778885" sldId="259"/>
            <ac:spMk id="9" creationId="{B819A166-7571-4003-A6B8-B62034C3ED30}"/>
          </ac:spMkLst>
        </pc:spChg>
        <pc:spChg chg="add">
          <ac:chgData name="Taylor Imhof" userId="3c6a860a094c4295" providerId="LiveId" clId="{2074F80C-C62B-4628-99CA-373F235F6570}" dt="2022-11-18T17:36:59.657" v="2729" actId="26606"/>
          <ac:spMkLst>
            <pc:docMk/>
            <pc:sldMk cId="3635778885" sldId="259"/>
            <ac:spMk id="11" creationId="{95B97D71-A01E-54B1-BD73-CAC75541D61E}"/>
          </ac:spMkLst>
        </pc:spChg>
        <pc:graphicFrameChg chg="add del">
          <ac:chgData name="Taylor Imhof" userId="3c6a860a094c4295" providerId="LiveId" clId="{2074F80C-C62B-4628-99CA-373F235F6570}" dt="2022-11-18T17:36:59.653" v="2728" actId="26606"/>
          <ac:graphicFrameMkLst>
            <pc:docMk/>
            <pc:sldMk cId="3635778885" sldId="259"/>
            <ac:graphicFrameMk id="5" creationId="{94ADC7BE-BD67-392B-53D7-A6FA615DFEE5}"/>
          </ac:graphicFrameMkLst>
        </pc:graphicFrameChg>
        <pc:picChg chg="mod">
          <ac:chgData name="Taylor Imhof" userId="3c6a860a094c4295" providerId="LiveId" clId="{2074F80C-C62B-4628-99CA-373F235F6570}" dt="2022-11-18T18:28:48.131" v="2744" actId="1076"/>
          <ac:picMkLst>
            <pc:docMk/>
            <pc:sldMk cId="3635778885" sldId="259"/>
            <ac:picMk id="3" creationId="{BE73729B-6071-BE57-27D5-36F1529E2EB9}"/>
          </ac:picMkLst>
        </pc:picChg>
      </pc:sldChg>
      <pc:sldChg chg="addSp modSp new mod setBg">
        <pc:chgData name="Taylor Imhof" userId="3c6a860a094c4295" providerId="LiveId" clId="{2074F80C-C62B-4628-99CA-373F235F6570}" dt="2022-11-18T18:31:52.771" v="2745" actId="1076"/>
        <pc:sldMkLst>
          <pc:docMk/>
          <pc:sldMk cId="934961937" sldId="260"/>
        </pc:sldMkLst>
        <pc:spChg chg="mod">
          <ac:chgData name="Taylor Imhof" userId="3c6a860a094c4295" providerId="LiveId" clId="{2074F80C-C62B-4628-99CA-373F235F6570}" dt="2022-11-18T17:37:03.983" v="2730" actId="26606"/>
          <ac:spMkLst>
            <pc:docMk/>
            <pc:sldMk cId="934961937" sldId="260"/>
            <ac:spMk id="2" creationId="{6F3F9713-3CD7-CD79-A43A-41B7336EF908}"/>
          </ac:spMkLst>
        </pc:spChg>
        <pc:spChg chg="mod">
          <ac:chgData name="Taylor Imhof" userId="3c6a860a094c4295" providerId="LiveId" clId="{2074F80C-C62B-4628-99CA-373F235F6570}" dt="2022-11-18T17:37:03.983" v="2730" actId="26606"/>
          <ac:spMkLst>
            <pc:docMk/>
            <pc:sldMk cId="934961937" sldId="260"/>
            <ac:spMk id="3" creationId="{54D5C715-D74B-C7CC-F85D-5435ADBCF0DA}"/>
          </ac:spMkLst>
        </pc:spChg>
        <pc:spChg chg="add">
          <ac:chgData name="Taylor Imhof" userId="3c6a860a094c4295" providerId="LiveId" clId="{2074F80C-C62B-4628-99CA-373F235F6570}" dt="2022-11-18T17:37:03.983" v="2730" actId="26606"/>
          <ac:spMkLst>
            <pc:docMk/>
            <pc:sldMk cId="934961937" sldId="260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31:52.771" v="2745" actId="1076"/>
          <ac:picMkLst>
            <pc:docMk/>
            <pc:sldMk cId="934961937" sldId="260"/>
            <ac:picMk id="4" creationId="{3D2584E1-E36D-3C67-B7A5-4384E0299EA4}"/>
          </ac:picMkLst>
        </pc:picChg>
      </pc:sldChg>
      <pc:sldChg chg="addSp modSp new mod setBg">
        <pc:chgData name="Taylor Imhof" userId="3c6a860a094c4295" providerId="LiveId" clId="{2074F80C-C62B-4628-99CA-373F235F6570}" dt="2022-11-18T18:40:22.134" v="2746" actId="1076"/>
        <pc:sldMkLst>
          <pc:docMk/>
          <pc:sldMk cId="459496328" sldId="261"/>
        </pc:sldMkLst>
        <pc:spChg chg="mo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2" creationId="{57E832ED-30EE-4526-A5A3-A69D8FFD8B66}"/>
          </ac:spMkLst>
        </pc:spChg>
        <pc:spChg chg="mo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3" creationId="{81A93DFA-BF28-CD33-5780-9F42A2E96558}"/>
          </ac:spMkLst>
        </pc:spChg>
        <pc:spChg chg="ad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9" creationId="{4038CB10-1F5C-4D54-9DF7-12586DE5B007}"/>
          </ac:spMkLst>
        </pc:spChg>
        <pc:spChg chg="ad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11" creationId="{36D30126-6314-4A93-B27E-5C66CF781924}"/>
          </ac:spMkLst>
        </pc:spChg>
        <pc:spChg chg="add">
          <ac:chgData name="Taylor Imhof" userId="3c6a860a094c4295" providerId="LiveId" clId="{2074F80C-C62B-4628-99CA-373F235F6570}" dt="2022-11-18T17:37:12.093" v="2731" actId="26606"/>
          <ac:spMkLst>
            <pc:docMk/>
            <pc:sldMk cId="459496328" sldId="261"/>
            <ac:spMk id="13" creationId="{73ED6512-6858-4552-B699-9A97FE9A4EA2}"/>
          </ac:spMkLst>
        </pc:spChg>
        <pc:graphicFrameChg chg="add mod modGraphic">
          <ac:chgData name="Taylor Imhof" userId="3c6a860a094c4295" providerId="LiveId" clId="{2074F80C-C62B-4628-99CA-373F235F6570}" dt="2022-11-18T17:37:12.093" v="2731" actId="26606"/>
          <ac:graphicFrameMkLst>
            <pc:docMk/>
            <pc:sldMk cId="459496328" sldId="261"/>
            <ac:graphicFrameMk id="4" creationId="{0991B3AD-CEA8-1C9A-A741-CB381D7FC83B}"/>
          </ac:graphicFrameMkLst>
        </pc:graphicFrameChg>
        <pc:picChg chg="mod">
          <ac:chgData name="Taylor Imhof" userId="3c6a860a094c4295" providerId="LiveId" clId="{2074F80C-C62B-4628-99CA-373F235F6570}" dt="2022-11-18T18:40:22.134" v="2746" actId="1076"/>
          <ac:picMkLst>
            <pc:docMk/>
            <pc:sldMk cId="459496328" sldId="261"/>
            <ac:picMk id="5" creationId="{CD9E0463-2A0D-EFA3-2CA0-BE77DBACD6EC}"/>
          </ac:picMkLst>
        </pc:picChg>
      </pc:sldChg>
      <pc:sldChg chg="addSp modSp new mod setBg">
        <pc:chgData name="Taylor Imhof" userId="3c6a860a094c4295" providerId="LiveId" clId="{2074F80C-C62B-4628-99CA-373F235F6570}" dt="2022-11-18T18:45:02.531" v="2747" actId="1076"/>
        <pc:sldMkLst>
          <pc:docMk/>
          <pc:sldMk cId="2964096801" sldId="262"/>
        </pc:sldMkLst>
        <pc:spChg chg="mod">
          <ac:chgData name="Taylor Imhof" userId="3c6a860a094c4295" providerId="LiveId" clId="{2074F80C-C62B-4628-99CA-373F235F6570}" dt="2022-11-18T17:37:18.382" v="2732" actId="26606"/>
          <ac:spMkLst>
            <pc:docMk/>
            <pc:sldMk cId="2964096801" sldId="262"/>
            <ac:spMk id="2" creationId="{AC928D50-F6E2-C037-58D3-D7C0CDDE1346}"/>
          </ac:spMkLst>
        </pc:spChg>
        <pc:spChg chg="mod">
          <ac:chgData name="Taylor Imhof" userId="3c6a860a094c4295" providerId="LiveId" clId="{2074F80C-C62B-4628-99CA-373F235F6570}" dt="2022-11-18T17:37:18.382" v="2732" actId="26606"/>
          <ac:spMkLst>
            <pc:docMk/>
            <pc:sldMk cId="2964096801" sldId="262"/>
            <ac:spMk id="3" creationId="{8D5DE5F8-806D-67D0-06C4-21F7A9CDBD73}"/>
          </ac:spMkLst>
        </pc:spChg>
        <pc:spChg chg="add">
          <ac:chgData name="Taylor Imhof" userId="3c6a860a094c4295" providerId="LiveId" clId="{2074F80C-C62B-4628-99CA-373F235F6570}" dt="2022-11-18T17:37:18.382" v="2732" actId="26606"/>
          <ac:spMkLst>
            <pc:docMk/>
            <pc:sldMk cId="2964096801" sldId="262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45:02.531" v="2747" actId="1076"/>
          <ac:picMkLst>
            <pc:docMk/>
            <pc:sldMk cId="2964096801" sldId="262"/>
            <ac:picMk id="4" creationId="{E749D7CA-B725-A3B5-719C-CC5861992B4E}"/>
          </ac:picMkLst>
        </pc:picChg>
      </pc:sldChg>
      <pc:sldChg chg="addSp modSp new mod setBg">
        <pc:chgData name="Taylor Imhof" userId="3c6a860a094c4295" providerId="LiveId" clId="{2074F80C-C62B-4628-99CA-373F235F6570}" dt="2022-11-18T18:52:27.009" v="2748" actId="1076"/>
        <pc:sldMkLst>
          <pc:docMk/>
          <pc:sldMk cId="4246315393" sldId="263"/>
        </pc:sldMkLst>
        <pc:spChg chg="mod">
          <ac:chgData name="Taylor Imhof" userId="3c6a860a094c4295" providerId="LiveId" clId="{2074F80C-C62B-4628-99CA-373F235F6570}" dt="2022-11-18T17:37:27.822" v="2733" actId="26606"/>
          <ac:spMkLst>
            <pc:docMk/>
            <pc:sldMk cId="4246315393" sldId="263"/>
            <ac:spMk id="2" creationId="{27E34173-0BF6-5822-C510-6E446508BC47}"/>
          </ac:spMkLst>
        </pc:spChg>
        <pc:spChg chg="mod">
          <ac:chgData name="Taylor Imhof" userId="3c6a860a094c4295" providerId="LiveId" clId="{2074F80C-C62B-4628-99CA-373F235F6570}" dt="2022-11-18T17:37:27.822" v="2733" actId="26606"/>
          <ac:spMkLst>
            <pc:docMk/>
            <pc:sldMk cId="4246315393" sldId="263"/>
            <ac:spMk id="3" creationId="{244A3ABD-787E-4654-D691-C7F5E2D5F7FB}"/>
          </ac:spMkLst>
        </pc:spChg>
        <pc:spChg chg="add">
          <ac:chgData name="Taylor Imhof" userId="3c6a860a094c4295" providerId="LiveId" clId="{2074F80C-C62B-4628-99CA-373F235F6570}" dt="2022-11-18T17:37:27.822" v="2733" actId="26606"/>
          <ac:spMkLst>
            <pc:docMk/>
            <pc:sldMk cId="4246315393" sldId="263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52:27.009" v="2748" actId="1076"/>
          <ac:picMkLst>
            <pc:docMk/>
            <pc:sldMk cId="4246315393" sldId="263"/>
            <ac:picMk id="4" creationId="{60DD410A-19B9-6B64-C346-4F21F1B1CD5F}"/>
          </ac:picMkLst>
        </pc:picChg>
      </pc:sldChg>
      <pc:sldChg chg="addSp modSp new mod setBg">
        <pc:chgData name="Taylor Imhof" userId="3c6a860a094c4295" providerId="LiveId" clId="{2074F80C-C62B-4628-99CA-373F235F6570}" dt="2022-11-18T18:54:33.783" v="2749" actId="1076"/>
        <pc:sldMkLst>
          <pc:docMk/>
          <pc:sldMk cId="1538037710" sldId="264"/>
        </pc:sldMkLst>
        <pc:spChg chg="mod">
          <ac:chgData name="Taylor Imhof" userId="3c6a860a094c4295" providerId="LiveId" clId="{2074F80C-C62B-4628-99CA-373F235F6570}" dt="2022-11-18T17:37:31.383" v="2734" actId="26606"/>
          <ac:spMkLst>
            <pc:docMk/>
            <pc:sldMk cId="1538037710" sldId="264"/>
            <ac:spMk id="2" creationId="{D5D73E2A-843C-F4E8-727C-DB072102589F}"/>
          </ac:spMkLst>
        </pc:spChg>
        <pc:spChg chg="mod">
          <ac:chgData name="Taylor Imhof" userId="3c6a860a094c4295" providerId="LiveId" clId="{2074F80C-C62B-4628-99CA-373F235F6570}" dt="2022-11-18T17:37:31.383" v="2734" actId="26606"/>
          <ac:spMkLst>
            <pc:docMk/>
            <pc:sldMk cId="1538037710" sldId="264"/>
            <ac:spMk id="3" creationId="{1BDCEACF-382D-11C5-98F2-0B13B7FE5863}"/>
          </ac:spMkLst>
        </pc:spChg>
        <pc:spChg chg="add">
          <ac:chgData name="Taylor Imhof" userId="3c6a860a094c4295" providerId="LiveId" clId="{2074F80C-C62B-4628-99CA-373F235F6570}" dt="2022-11-18T17:37:31.383" v="2734" actId="26606"/>
          <ac:spMkLst>
            <pc:docMk/>
            <pc:sldMk cId="1538037710" sldId="264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54:33.783" v="2749" actId="1076"/>
          <ac:picMkLst>
            <pc:docMk/>
            <pc:sldMk cId="1538037710" sldId="264"/>
            <ac:picMk id="4" creationId="{37968CF3-068C-1105-8D66-AC9C5F349431}"/>
          </ac:picMkLst>
        </pc:picChg>
      </pc:sldChg>
      <pc:sldChg chg="addSp delSp modSp new mod setBg">
        <pc:chgData name="Taylor Imhof" userId="3c6a860a094c4295" providerId="LiveId" clId="{2074F80C-C62B-4628-99CA-373F235F6570}" dt="2022-11-18T18:55:27.983" v="2750" actId="1076"/>
        <pc:sldMkLst>
          <pc:docMk/>
          <pc:sldMk cId="2386354316" sldId="265"/>
        </pc:sldMkLst>
        <pc:spChg chg="mod">
          <ac:chgData name="Taylor Imhof" userId="3c6a860a094c4295" providerId="LiveId" clId="{2074F80C-C62B-4628-99CA-373F235F6570}" dt="2022-11-18T17:37:35.755" v="2735" actId="26606"/>
          <ac:spMkLst>
            <pc:docMk/>
            <pc:sldMk cId="2386354316" sldId="265"/>
            <ac:spMk id="2" creationId="{8909BDC3-DF0F-A6DB-26A2-1144FD338668}"/>
          </ac:spMkLst>
        </pc:spChg>
        <pc:spChg chg="del mod">
          <ac:chgData name="Taylor Imhof" userId="3c6a860a094c4295" providerId="LiveId" clId="{2074F80C-C62B-4628-99CA-373F235F6570}" dt="2022-11-18T17:37:39.267" v="2736" actId="478"/>
          <ac:spMkLst>
            <pc:docMk/>
            <pc:sldMk cId="2386354316" sldId="265"/>
            <ac:spMk id="3" creationId="{E7C0F4C1-5E4E-F98B-954C-C6468EB7EB41}"/>
          </ac:spMkLst>
        </pc:spChg>
        <pc:spChg chg="add">
          <ac:chgData name="Taylor Imhof" userId="3c6a860a094c4295" providerId="LiveId" clId="{2074F80C-C62B-4628-99CA-373F235F6570}" dt="2022-11-18T17:37:35.755" v="2735" actId="26606"/>
          <ac:spMkLst>
            <pc:docMk/>
            <pc:sldMk cId="2386354316" sldId="265"/>
            <ac:spMk id="8" creationId="{DC8C3900-B8A1-4965-88E6-CBCBFE067207}"/>
          </ac:spMkLst>
        </pc:spChg>
        <pc:picChg chg="mod">
          <ac:chgData name="Taylor Imhof" userId="3c6a860a094c4295" providerId="LiveId" clId="{2074F80C-C62B-4628-99CA-373F235F6570}" dt="2022-11-18T18:55:27.983" v="2750" actId="1076"/>
          <ac:picMkLst>
            <pc:docMk/>
            <pc:sldMk cId="2386354316" sldId="265"/>
            <ac:picMk id="3" creationId="{788895AC-99E5-5B81-1ED9-5011BB2ED4A6}"/>
          </ac:picMkLst>
        </pc:picChg>
        <pc:picChg chg="add mod">
          <ac:chgData name="Taylor Imhof" userId="3c6a860a094c4295" providerId="LiveId" clId="{2074F80C-C62B-4628-99CA-373F235F6570}" dt="2022-11-18T17:38:16.403" v="2740" actId="14100"/>
          <ac:picMkLst>
            <pc:docMk/>
            <pc:sldMk cId="2386354316" sldId="265"/>
            <ac:picMk id="5" creationId="{F4375B9C-A34D-1CB9-CD80-8D0B4F2E63A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CA84F1-F181-4A63-AD11-3B246A973F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AC4BC37-0D11-45BC-A52E-B115F4724648}">
      <dgm:prSet/>
      <dgm:spPr/>
      <dgm:t>
        <a:bodyPr/>
        <a:lstStyle/>
        <a:p>
          <a:r>
            <a:rPr lang="en-US"/>
            <a:t>Business Problem</a:t>
          </a:r>
        </a:p>
      </dgm:t>
    </dgm:pt>
    <dgm:pt modelId="{2D12CE97-CD79-419D-803A-166066FAC263}" type="parTrans" cxnId="{96A0A18F-14DA-48F1-88D6-8A77BDC9C13E}">
      <dgm:prSet/>
      <dgm:spPr/>
      <dgm:t>
        <a:bodyPr/>
        <a:lstStyle/>
        <a:p>
          <a:endParaRPr lang="en-US"/>
        </a:p>
      </dgm:t>
    </dgm:pt>
    <dgm:pt modelId="{6DF6E2D6-E026-4192-A814-69D127E795E7}" type="sibTrans" cxnId="{96A0A18F-14DA-48F1-88D6-8A77BDC9C13E}">
      <dgm:prSet/>
      <dgm:spPr/>
      <dgm:t>
        <a:bodyPr/>
        <a:lstStyle/>
        <a:p>
          <a:endParaRPr lang="en-US"/>
        </a:p>
      </dgm:t>
    </dgm:pt>
    <dgm:pt modelId="{D4D455A9-FB97-42B9-B234-74D56FA6B164}">
      <dgm:prSet/>
      <dgm:spPr/>
      <dgm:t>
        <a:bodyPr/>
        <a:lstStyle/>
        <a:p>
          <a:r>
            <a:rPr lang="en-US"/>
            <a:t>Dataset Overview</a:t>
          </a:r>
        </a:p>
      </dgm:t>
    </dgm:pt>
    <dgm:pt modelId="{EBB7CB58-1DAD-4F83-83B0-BA2F2FBEDE06}" type="parTrans" cxnId="{88B83744-2074-4837-80A5-376B5A343FC6}">
      <dgm:prSet/>
      <dgm:spPr/>
      <dgm:t>
        <a:bodyPr/>
        <a:lstStyle/>
        <a:p>
          <a:endParaRPr lang="en-US"/>
        </a:p>
      </dgm:t>
    </dgm:pt>
    <dgm:pt modelId="{5B303E0B-B3E3-4878-AC45-0B270F99FB58}" type="sibTrans" cxnId="{88B83744-2074-4837-80A5-376B5A343FC6}">
      <dgm:prSet/>
      <dgm:spPr/>
      <dgm:t>
        <a:bodyPr/>
        <a:lstStyle/>
        <a:p>
          <a:endParaRPr lang="en-US"/>
        </a:p>
      </dgm:t>
    </dgm:pt>
    <dgm:pt modelId="{933F96E4-CC6E-483D-BD24-235AF911B1CB}">
      <dgm:prSet/>
      <dgm:spPr/>
      <dgm:t>
        <a:bodyPr/>
        <a:lstStyle/>
        <a:p>
          <a:r>
            <a:rPr lang="en-US"/>
            <a:t>Project Methodology</a:t>
          </a:r>
        </a:p>
      </dgm:t>
    </dgm:pt>
    <dgm:pt modelId="{1941C8F4-F2E9-47E7-9CCB-8686B8A8CB4E}" type="parTrans" cxnId="{B62B9244-355E-46B0-8BC6-ECA3004EF0DB}">
      <dgm:prSet/>
      <dgm:spPr/>
      <dgm:t>
        <a:bodyPr/>
        <a:lstStyle/>
        <a:p>
          <a:endParaRPr lang="en-US"/>
        </a:p>
      </dgm:t>
    </dgm:pt>
    <dgm:pt modelId="{D3DB1135-E620-4B2A-9CD2-21F547C247D5}" type="sibTrans" cxnId="{B62B9244-355E-46B0-8BC6-ECA3004EF0DB}">
      <dgm:prSet/>
      <dgm:spPr/>
      <dgm:t>
        <a:bodyPr/>
        <a:lstStyle/>
        <a:p>
          <a:endParaRPr lang="en-US"/>
        </a:p>
      </dgm:t>
    </dgm:pt>
    <dgm:pt modelId="{979E9D2D-62E4-47C8-9A6F-81F36538C0B9}">
      <dgm:prSet/>
      <dgm:spPr/>
      <dgm:t>
        <a:bodyPr/>
        <a:lstStyle/>
        <a:p>
          <a:r>
            <a:rPr lang="en-US"/>
            <a:t>Analysis</a:t>
          </a:r>
        </a:p>
      </dgm:t>
    </dgm:pt>
    <dgm:pt modelId="{2C432B18-C57C-441F-BBEC-6A48D7B17E58}" type="parTrans" cxnId="{F27EDC13-2333-4BB5-86AD-EE58C7734AFD}">
      <dgm:prSet/>
      <dgm:spPr/>
      <dgm:t>
        <a:bodyPr/>
        <a:lstStyle/>
        <a:p>
          <a:endParaRPr lang="en-US"/>
        </a:p>
      </dgm:t>
    </dgm:pt>
    <dgm:pt modelId="{1771A966-7876-4A5D-85B9-9006A5880329}" type="sibTrans" cxnId="{F27EDC13-2333-4BB5-86AD-EE58C7734AFD}">
      <dgm:prSet/>
      <dgm:spPr/>
      <dgm:t>
        <a:bodyPr/>
        <a:lstStyle/>
        <a:p>
          <a:endParaRPr lang="en-US"/>
        </a:p>
      </dgm:t>
    </dgm:pt>
    <dgm:pt modelId="{6417CB55-865F-4D80-A68F-8D78D12B4E9A}">
      <dgm:prSet/>
      <dgm:spPr/>
      <dgm:t>
        <a:bodyPr/>
        <a:lstStyle/>
        <a:p>
          <a:r>
            <a:rPr lang="en-US"/>
            <a:t>Assumptions/Limitations/Challenges</a:t>
          </a:r>
        </a:p>
      </dgm:t>
    </dgm:pt>
    <dgm:pt modelId="{7F395BA8-5D7E-439D-94B3-DDE60BA15CF9}" type="parTrans" cxnId="{10D399F4-DBFD-4E71-B1A8-09874C72D076}">
      <dgm:prSet/>
      <dgm:spPr/>
      <dgm:t>
        <a:bodyPr/>
        <a:lstStyle/>
        <a:p>
          <a:endParaRPr lang="en-US"/>
        </a:p>
      </dgm:t>
    </dgm:pt>
    <dgm:pt modelId="{C01A0F51-863F-4FA1-8C5B-E7039AEBD312}" type="sibTrans" cxnId="{10D399F4-DBFD-4E71-B1A8-09874C72D076}">
      <dgm:prSet/>
      <dgm:spPr/>
      <dgm:t>
        <a:bodyPr/>
        <a:lstStyle/>
        <a:p>
          <a:endParaRPr lang="en-US"/>
        </a:p>
      </dgm:t>
    </dgm:pt>
    <dgm:pt modelId="{7B66AE59-B743-40D7-B5A0-2386209A8BFD}">
      <dgm:prSet/>
      <dgm:spPr/>
      <dgm:t>
        <a:bodyPr/>
        <a:lstStyle/>
        <a:p>
          <a:r>
            <a:rPr lang="en-US"/>
            <a:t>Future Uses/Recommendations</a:t>
          </a:r>
        </a:p>
      </dgm:t>
    </dgm:pt>
    <dgm:pt modelId="{6907B782-187F-46CB-ABD6-F5FBCF8CBB18}" type="parTrans" cxnId="{F64A9C28-1700-45CA-9F08-5B36627763E6}">
      <dgm:prSet/>
      <dgm:spPr/>
      <dgm:t>
        <a:bodyPr/>
        <a:lstStyle/>
        <a:p>
          <a:endParaRPr lang="en-US"/>
        </a:p>
      </dgm:t>
    </dgm:pt>
    <dgm:pt modelId="{781E1F9E-40E8-4F27-ABBC-CD30DB0DBEC1}" type="sibTrans" cxnId="{F64A9C28-1700-45CA-9F08-5B36627763E6}">
      <dgm:prSet/>
      <dgm:spPr/>
      <dgm:t>
        <a:bodyPr/>
        <a:lstStyle/>
        <a:p>
          <a:endParaRPr lang="en-US"/>
        </a:p>
      </dgm:t>
    </dgm:pt>
    <dgm:pt modelId="{46C1A25A-6D0A-45B0-8AB8-6CCF05232A6F}">
      <dgm:prSet/>
      <dgm:spPr/>
      <dgm:t>
        <a:bodyPr/>
        <a:lstStyle/>
        <a:p>
          <a:r>
            <a:rPr lang="en-US"/>
            <a:t>Ethical Assessment</a:t>
          </a:r>
        </a:p>
      </dgm:t>
    </dgm:pt>
    <dgm:pt modelId="{67F900BE-5CA7-4075-AFC7-9191824545A9}" type="parTrans" cxnId="{69FC091F-6AE3-4E71-8688-46A7BAB216BA}">
      <dgm:prSet/>
      <dgm:spPr/>
      <dgm:t>
        <a:bodyPr/>
        <a:lstStyle/>
        <a:p>
          <a:endParaRPr lang="en-US"/>
        </a:p>
      </dgm:t>
    </dgm:pt>
    <dgm:pt modelId="{8F891248-02F7-4702-97AC-A6CCD86D100A}" type="sibTrans" cxnId="{69FC091F-6AE3-4E71-8688-46A7BAB216BA}">
      <dgm:prSet/>
      <dgm:spPr/>
      <dgm:t>
        <a:bodyPr/>
        <a:lstStyle/>
        <a:p>
          <a:endParaRPr lang="en-US"/>
        </a:p>
      </dgm:t>
    </dgm:pt>
    <dgm:pt modelId="{6CF1D5FA-5E11-4C1D-859A-8444C875A9E9}">
      <dgm:prSet/>
      <dgm:spPr/>
      <dgm:t>
        <a:bodyPr/>
        <a:lstStyle/>
        <a:p>
          <a:r>
            <a:rPr lang="en-US"/>
            <a:t>Questions</a:t>
          </a:r>
        </a:p>
      </dgm:t>
    </dgm:pt>
    <dgm:pt modelId="{77EDE0C3-319D-47D0-A602-2CDD45F19072}" type="parTrans" cxnId="{46D5D8F3-8EB3-4FFF-BBB7-9F19BBB2DC41}">
      <dgm:prSet/>
      <dgm:spPr/>
      <dgm:t>
        <a:bodyPr/>
        <a:lstStyle/>
        <a:p>
          <a:endParaRPr lang="en-US"/>
        </a:p>
      </dgm:t>
    </dgm:pt>
    <dgm:pt modelId="{180E19CE-39C9-4164-A398-24A868A6DD86}" type="sibTrans" cxnId="{46D5D8F3-8EB3-4FFF-BBB7-9F19BBB2DC41}">
      <dgm:prSet/>
      <dgm:spPr/>
      <dgm:t>
        <a:bodyPr/>
        <a:lstStyle/>
        <a:p>
          <a:endParaRPr lang="en-US"/>
        </a:p>
      </dgm:t>
    </dgm:pt>
    <dgm:pt modelId="{C8B28B8F-6C08-45CD-88E1-AB4DC4777B00}" type="pres">
      <dgm:prSet presAssocID="{E4CA84F1-F181-4A63-AD11-3B246A973F09}" presName="root" presStyleCnt="0">
        <dgm:presLayoutVars>
          <dgm:dir/>
          <dgm:resizeHandles val="exact"/>
        </dgm:presLayoutVars>
      </dgm:prSet>
      <dgm:spPr/>
    </dgm:pt>
    <dgm:pt modelId="{F1817AA9-92EB-4648-8CC3-8D4C6DD1F391}" type="pres">
      <dgm:prSet presAssocID="{DAC4BC37-0D11-45BC-A52E-B115F4724648}" presName="compNode" presStyleCnt="0"/>
      <dgm:spPr/>
    </dgm:pt>
    <dgm:pt modelId="{CC10708D-4C89-4D55-AB2F-0984B910FD7F}" type="pres">
      <dgm:prSet presAssocID="{DAC4BC37-0D11-45BC-A52E-B115F4724648}" presName="bgRect" presStyleLbl="bgShp" presStyleIdx="0" presStyleCnt="8"/>
      <dgm:spPr/>
    </dgm:pt>
    <dgm:pt modelId="{C4032EC0-5FE7-4C5C-9FFC-B86CDD983683}" type="pres">
      <dgm:prSet presAssocID="{DAC4BC37-0D11-45BC-A52E-B115F472464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39D24E5-3559-49CE-A714-D635E0B095B4}" type="pres">
      <dgm:prSet presAssocID="{DAC4BC37-0D11-45BC-A52E-B115F4724648}" presName="spaceRect" presStyleCnt="0"/>
      <dgm:spPr/>
    </dgm:pt>
    <dgm:pt modelId="{327A7D3A-7FB0-4945-BA5C-6F193DB09198}" type="pres">
      <dgm:prSet presAssocID="{DAC4BC37-0D11-45BC-A52E-B115F4724648}" presName="parTx" presStyleLbl="revTx" presStyleIdx="0" presStyleCnt="8">
        <dgm:presLayoutVars>
          <dgm:chMax val="0"/>
          <dgm:chPref val="0"/>
        </dgm:presLayoutVars>
      </dgm:prSet>
      <dgm:spPr/>
    </dgm:pt>
    <dgm:pt modelId="{1020EDFC-9264-4A0F-BBCF-21129A0B6F9F}" type="pres">
      <dgm:prSet presAssocID="{6DF6E2D6-E026-4192-A814-69D127E795E7}" presName="sibTrans" presStyleCnt="0"/>
      <dgm:spPr/>
    </dgm:pt>
    <dgm:pt modelId="{F0C9C3DA-3DCC-48D3-841B-C79B5175D518}" type="pres">
      <dgm:prSet presAssocID="{D4D455A9-FB97-42B9-B234-74D56FA6B164}" presName="compNode" presStyleCnt="0"/>
      <dgm:spPr/>
    </dgm:pt>
    <dgm:pt modelId="{EF6185FA-941F-4B82-B231-29AAEEBE21C2}" type="pres">
      <dgm:prSet presAssocID="{D4D455A9-FB97-42B9-B234-74D56FA6B164}" presName="bgRect" presStyleLbl="bgShp" presStyleIdx="1" presStyleCnt="8"/>
      <dgm:spPr/>
    </dgm:pt>
    <dgm:pt modelId="{37332646-756C-4023-B50C-959202557545}" type="pres">
      <dgm:prSet presAssocID="{D4D455A9-FB97-42B9-B234-74D56FA6B164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0C419D1-1C12-447A-B623-A3B2F80F0D52}" type="pres">
      <dgm:prSet presAssocID="{D4D455A9-FB97-42B9-B234-74D56FA6B164}" presName="spaceRect" presStyleCnt="0"/>
      <dgm:spPr/>
    </dgm:pt>
    <dgm:pt modelId="{C535662A-C2A0-465C-B3F4-32382930AD50}" type="pres">
      <dgm:prSet presAssocID="{D4D455A9-FB97-42B9-B234-74D56FA6B164}" presName="parTx" presStyleLbl="revTx" presStyleIdx="1" presStyleCnt="8">
        <dgm:presLayoutVars>
          <dgm:chMax val="0"/>
          <dgm:chPref val="0"/>
        </dgm:presLayoutVars>
      </dgm:prSet>
      <dgm:spPr/>
    </dgm:pt>
    <dgm:pt modelId="{12270D2E-E5F3-4C35-BAB5-10EDB59D7FE4}" type="pres">
      <dgm:prSet presAssocID="{5B303E0B-B3E3-4878-AC45-0B270F99FB58}" presName="sibTrans" presStyleCnt="0"/>
      <dgm:spPr/>
    </dgm:pt>
    <dgm:pt modelId="{77A446E0-FD39-458A-A21B-CD3EFA2D3E27}" type="pres">
      <dgm:prSet presAssocID="{933F96E4-CC6E-483D-BD24-235AF911B1CB}" presName="compNode" presStyleCnt="0"/>
      <dgm:spPr/>
    </dgm:pt>
    <dgm:pt modelId="{77FA2CE4-55A6-421E-85F3-48AE67F003A9}" type="pres">
      <dgm:prSet presAssocID="{933F96E4-CC6E-483D-BD24-235AF911B1CB}" presName="bgRect" presStyleLbl="bgShp" presStyleIdx="2" presStyleCnt="8"/>
      <dgm:spPr/>
    </dgm:pt>
    <dgm:pt modelId="{137887F1-73AD-424F-9324-F9AABA61343C}" type="pres">
      <dgm:prSet presAssocID="{933F96E4-CC6E-483D-BD24-235AF911B1C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C973135-64E7-4594-AABE-9C56A8577B2C}" type="pres">
      <dgm:prSet presAssocID="{933F96E4-CC6E-483D-BD24-235AF911B1CB}" presName="spaceRect" presStyleCnt="0"/>
      <dgm:spPr/>
    </dgm:pt>
    <dgm:pt modelId="{0F914507-F234-4A48-8C27-BFB0C9841632}" type="pres">
      <dgm:prSet presAssocID="{933F96E4-CC6E-483D-BD24-235AF911B1CB}" presName="parTx" presStyleLbl="revTx" presStyleIdx="2" presStyleCnt="8">
        <dgm:presLayoutVars>
          <dgm:chMax val="0"/>
          <dgm:chPref val="0"/>
        </dgm:presLayoutVars>
      </dgm:prSet>
      <dgm:spPr/>
    </dgm:pt>
    <dgm:pt modelId="{58BC7C37-DCB6-45C4-B2A9-2296C7363D1F}" type="pres">
      <dgm:prSet presAssocID="{D3DB1135-E620-4B2A-9CD2-21F547C247D5}" presName="sibTrans" presStyleCnt="0"/>
      <dgm:spPr/>
    </dgm:pt>
    <dgm:pt modelId="{0C2FC8C8-1A58-46E6-84E6-737DAF60FFD3}" type="pres">
      <dgm:prSet presAssocID="{979E9D2D-62E4-47C8-9A6F-81F36538C0B9}" presName="compNode" presStyleCnt="0"/>
      <dgm:spPr/>
    </dgm:pt>
    <dgm:pt modelId="{6F12AEEA-2E1F-425B-BFE7-9B66F3D9EF9B}" type="pres">
      <dgm:prSet presAssocID="{979E9D2D-62E4-47C8-9A6F-81F36538C0B9}" presName="bgRect" presStyleLbl="bgShp" presStyleIdx="3" presStyleCnt="8"/>
      <dgm:spPr/>
    </dgm:pt>
    <dgm:pt modelId="{3F942091-1B77-45AC-ACBD-961AD3A8453E}" type="pres">
      <dgm:prSet presAssocID="{979E9D2D-62E4-47C8-9A6F-81F36538C0B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5D03834-F418-4EB4-9A05-703198D42375}" type="pres">
      <dgm:prSet presAssocID="{979E9D2D-62E4-47C8-9A6F-81F36538C0B9}" presName="spaceRect" presStyleCnt="0"/>
      <dgm:spPr/>
    </dgm:pt>
    <dgm:pt modelId="{B6CAE381-BFD6-41EF-9BA9-CE14D4F119E2}" type="pres">
      <dgm:prSet presAssocID="{979E9D2D-62E4-47C8-9A6F-81F36538C0B9}" presName="parTx" presStyleLbl="revTx" presStyleIdx="3" presStyleCnt="8">
        <dgm:presLayoutVars>
          <dgm:chMax val="0"/>
          <dgm:chPref val="0"/>
        </dgm:presLayoutVars>
      </dgm:prSet>
      <dgm:spPr/>
    </dgm:pt>
    <dgm:pt modelId="{16E939DD-C455-4BA4-AB35-0DC806BB60A8}" type="pres">
      <dgm:prSet presAssocID="{1771A966-7876-4A5D-85B9-9006A5880329}" presName="sibTrans" presStyleCnt="0"/>
      <dgm:spPr/>
    </dgm:pt>
    <dgm:pt modelId="{64473FED-1C29-4043-9004-9C1ACB963AE8}" type="pres">
      <dgm:prSet presAssocID="{6417CB55-865F-4D80-A68F-8D78D12B4E9A}" presName="compNode" presStyleCnt="0"/>
      <dgm:spPr/>
    </dgm:pt>
    <dgm:pt modelId="{E1966AD2-C00D-4B4D-A29A-DBDC117D1142}" type="pres">
      <dgm:prSet presAssocID="{6417CB55-865F-4D80-A68F-8D78D12B4E9A}" presName="bgRect" presStyleLbl="bgShp" presStyleIdx="4" presStyleCnt="8"/>
      <dgm:spPr/>
    </dgm:pt>
    <dgm:pt modelId="{9F8FA497-C2E5-42B5-A98B-137BFF40CBAA}" type="pres">
      <dgm:prSet presAssocID="{6417CB55-865F-4D80-A68F-8D78D12B4E9A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F4553A3-BC77-4052-8A3E-F4F4A0AD7176}" type="pres">
      <dgm:prSet presAssocID="{6417CB55-865F-4D80-A68F-8D78D12B4E9A}" presName="spaceRect" presStyleCnt="0"/>
      <dgm:spPr/>
    </dgm:pt>
    <dgm:pt modelId="{05B1F3AB-F8CE-4319-8AF7-C8BB79750221}" type="pres">
      <dgm:prSet presAssocID="{6417CB55-865F-4D80-A68F-8D78D12B4E9A}" presName="parTx" presStyleLbl="revTx" presStyleIdx="4" presStyleCnt="8">
        <dgm:presLayoutVars>
          <dgm:chMax val="0"/>
          <dgm:chPref val="0"/>
        </dgm:presLayoutVars>
      </dgm:prSet>
      <dgm:spPr/>
    </dgm:pt>
    <dgm:pt modelId="{BED7BA65-BCFC-48C2-81FC-FCF76B9C715C}" type="pres">
      <dgm:prSet presAssocID="{C01A0F51-863F-4FA1-8C5B-E7039AEBD312}" presName="sibTrans" presStyleCnt="0"/>
      <dgm:spPr/>
    </dgm:pt>
    <dgm:pt modelId="{EBCF6AC4-418E-488A-B953-D93069A7F2A7}" type="pres">
      <dgm:prSet presAssocID="{7B66AE59-B743-40D7-B5A0-2386209A8BFD}" presName="compNode" presStyleCnt="0"/>
      <dgm:spPr/>
    </dgm:pt>
    <dgm:pt modelId="{F8B93602-B6EE-43A0-8FA2-8534AD84C19C}" type="pres">
      <dgm:prSet presAssocID="{7B66AE59-B743-40D7-B5A0-2386209A8BFD}" presName="bgRect" presStyleLbl="bgShp" presStyleIdx="5" presStyleCnt="8"/>
      <dgm:spPr/>
    </dgm:pt>
    <dgm:pt modelId="{14DF3A3C-8E5D-4F52-92CB-6430BB0B0251}" type="pres">
      <dgm:prSet presAssocID="{7B66AE59-B743-40D7-B5A0-2386209A8BF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0E22739-460F-4249-8562-87D349BF83DB}" type="pres">
      <dgm:prSet presAssocID="{7B66AE59-B743-40D7-B5A0-2386209A8BFD}" presName="spaceRect" presStyleCnt="0"/>
      <dgm:spPr/>
    </dgm:pt>
    <dgm:pt modelId="{446E44E3-E8B6-4EE7-B154-060CF996612C}" type="pres">
      <dgm:prSet presAssocID="{7B66AE59-B743-40D7-B5A0-2386209A8BFD}" presName="parTx" presStyleLbl="revTx" presStyleIdx="5" presStyleCnt="8">
        <dgm:presLayoutVars>
          <dgm:chMax val="0"/>
          <dgm:chPref val="0"/>
        </dgm:presLayoutVars>
      </dgm:prSet>
      <dgm:spPr/>
    </dgm:pt>
    <dgm:pt modelId="{2875B120-8139-41E9-84A5-BFBDBE4B0EE1}" type="pres">
      <dgm:prSet presAssocID="{781E1F9E-40E8-4F27-ABBC-CD30DB0DBEC1}" presName="sibTrans" presStyleCnt="0"/>
      <dgm:spPr/>
    </dgm:pt>
    <dgm:pt modelId="{E5001CD6-D499-4D32-BE0C-F0B2487A2B9B}" type="pres">
      <dgm:prSet presAssocID="{46C1A25A-6D0A-45B0-8AB8-6CCF05232A6F}" presName="compNode" presStyleCnt="0"/>
      <dgm:spPr/>
    </dgm:pt>
    <dgm:pt modelId="{5CE95B6B-5B88-427D-991F-9A78453F7F29}" type="pres">
      <dgm:prSet presAssocID="{46C1A25A-6D0A-45B0-8AB8-6CCF05232A6F}" presName="bgRect" presStyleLbl="bgShp" presStyleIdx="6" presStyleCnt="8"/>
      <dgm:spPr/>
    </dgm:pt>
    <dgm:pt modelId="{1C01A51F-0166-421F-8100-7E36DD7C43F7}" type="pres">
      <dgm:prSet presAssocID="{46C1A25A-6D0A-45B0-8AB8-6CCF05232A6F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18845B3-A932-4FE6-9AA1-724F36B6FAAC}" type="pres">
      <dgm:prSet presAssocID="{46C1A25A-6D0A-45B0-8AB8-6CCF05232A6F}" presName="spaceRect" presStyleCnt="0"/>
      <dgm:spPr/>
    </dgm:pt>
    <dgm:pt modelId="{A42B9707-DC97-4D1A-B515-DC03CF716FF5}" type="pres">
      <dgm:prSet presAssocID="{46C1A25A-6D0A-45B0-8AB8-6CCF05232A6F}" presName="parTx" presStyleLbl="revTx" presStyleIdx="6" presStyleCnt="8">
        <dgm:presLayoutVars>
          <dgm:chMax val="0"/>
          <dgm:chPref val="0"/>
        </dgm:presLayoutVars>
      </dgm:prSet>
      <dgm:spPr/>
    </dgm:pt>
    <dgm:pt modelId="{B5DD8170-80C5-4945-9A4D-C0BC8238E057}" type="pres">
      <dgm:prSet presAssocID="{8F891248-02F7-4702-97AC-A6CCD86D100A}" presName="sibTrans" presStyleCnt="0"/>
      <dgm:spPr/>
    </dgm:pt>
    <dgm:pt modelId="{F0B6BCAE-0486-4B5E-8C74-6DDED64DAD86}" type="pres">
      <dgm:prSet presAssocID="{6CF1D5FA-5E11-4C1D-859A-8444C875A9E9}" presName="compNode" presStyleCnt="0"/>
      <dgm:spPr/>
    </dgm:pt>
    <dgm:pt modelId="{48896591-049C-4E41-8ED7-F2E3F66030D5}" type="pres">
      <dgm:prSet presAssocID="{6CF1D5FA-5E11-4C1D-859A-8444C875A9E9}" presName="bgRect" presStyleLbl="bgShp" presStyleIdx="7" presStyleCnt="8"/>
      <dgm:spPr/>
    </dgm:pt>
    <dgm:pt modelId="{80BCF27B-3F90-4A4E-B69A-2A5FBEF8B2F5}" type="pres">
      <dgm:prSet presAssocID="{6CF1D5FA-5E11-4C1D-859A-8444C875A9E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8582E3F-AF69-4E92-8947-6BE95AA282C8}" type="pres">
      <dgm:prSet presAssocID="{6CF1D5FA-5E11-4C1D-859A-8444C875A9E9}" presName="spaceRect" presStyleCnt="0"/>
      <dgm:spPr/>
    </dgm:pt>
    <dgm:pt modelId="{65FA6C46-7AC7-4F52-88A6-611F1280D224}" type="pres">
      <dgm:prSet presAssocID="{6CF1D5FA-5E11-4C1D-859A-8444C875A9E9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F27EDC13-2333-4BB5-86AD-EE58C7734AFD}" srcId="{E4CA84F1-F181-4A63-AD11-3B246A973F09}" destId="{979E9D2D-62E4-47C8-9A6F-81F36538C0B9}" srcOrd="3" destOrd="0" parTransId="{2C432B18-C57C-441F-BBEC-6A48D7B17E58}" sibTransId="{1771A966-7876-4A5D-85B9-9006A5880329}"/>
    <dgm:cxn modelId="{69FC091F-6AE3-4E71-8688-46A7BAB216BA}" srcId="{E4CA84F1-F181-4A63-AD11-3B246A973F09}" destId="{46C1A25A-6D0A-45B0-8AB8-6CCF05232A6F}" srcOrd="6" destOrd="0" parTransId="{67F900BE-5CA7-4075-AFC7-9191824545A9}" sibTransId="{8F891248-02F7-4702-97AC-A6CCD86D100A}"/>
    <dgm:cxn modelId="{1B779B26-A380-4C8B-8E86-EC08AD6F1619}" type="presOf" srcId="{6CF1D5FA-5E11-4C1D-859A-8444C875A9E9}" destId="{65FA6C46-7AC7-4F52-88A6-611F1280D224}" srcOrd="0" destOrd="0" presId="urn:microsoft.com/office/officeart/2018/2/layout/IconVerticalSolidList"/>
    <dgm:cxn modelId="{F64A9C28-1700-45CA-9F08-5B36627763E6}" srcId="{E4CA84F1-F181-4A63-AD11-3B246A973F09}" destId="{7B66AE59-B743-40D7-B5A0-2386209A8BFD}" srcOrd="5" destOrd="0" parTransId="{6907B782-187F-46CB-ABD6-F5FBCF8CBB18}" sibTransId="{781E1F9E-40E8-4F27-ABBC-CD30DB0DBEC1}"/>
    <dgm:cxn modelId="{D545D430-DECB-4E4B-B427-81C784CE9F21}" type="presOf" srcId="{DAC4BC37-0D11-45BC-A52E-B115F4724648}" destId="{327A7D3A-7FB0-4945-BA5C-6F193DB09198}" srcOrd="0" destOrd="0" presId="urn:microsoft.com/office/officeart/2018/2/layout/IconVerticalSolidList"/>
    <dgm:cxn modelId="{EFE3D341-C583-4C39-9DE5-B3F2828F32AB}" type="presOf" srcId="{46C1A25A-6D0A-45B0-8AB8-6CCF05232A6F}" destId="{A42B9707-DC97-4D1A-B515-DC03CF716FF5}" srcOrd="0" destOrd="0" presId="urn:microsoft.com/office/officeart/2018/2/layout/IconVerticalSolidList"/>
    <dgm:cxn modelId="{D4390664-244C-45E0-B70C-94FB7F5DA3F1}" type="presOf" srcId="{933F96E4-CC6E-483D-BD24-235AF911B1CB}" destId="{0F914507-F234-4A48-8C27-BFB0C9841632}" srcOrd="0" destOrd="0" presId="urn:microsoft.com/office/officeart/2018/2/layout/IconVerticalSolidList"/>
    <dgm:cxn modelId="{88B83744-2074-4837-80A5-376B5A343FC6}" srcId="{E4CA84F1-F181-4A63-AD11-3B246A973F09}" destId="{D4D455A9-FB97-42B9-B234-74D56FA6B164}" srcOrd="1" destOrd="0" parTransId="{EBB7CB58-1DAD-4F83-83B0-BA2F2FBEDE06}" sibTransId="{5B303E0B-B3E3-4878-AC45-0B270F99FB58}"/>
    <dgm:cxn modelId="{B62B9244-355E-46B0-8BC6-ECA3004EF0DB}" srcId="{E4CA84F1-F181-4A63-AD11-3B246A973F09}" destId="{933F96E4-CC6E-483D-BD24-235AF911B1CB}" srcOrd="2" destOrd="0" parTransId="{1941C8F4-F2E9-47E7-9CCB-8686B8A8CB4E}" sibTransId="{D3DB1135-E620-4B2A-9CD2-21F547C247D5}"/>
    <dgm:cxn modelId="{35030F4E-05CD-4DED-8D2B-3BA146D59EBC}" type="presOf" srcId="{7B66AE59-B743-40D7-B5A0-2386209A8BFD}" destId="{446E44E3-E8B6-4EE7-B154-060CF996612C}" srcOrd="0" destOrd="0" presId="urn:microsoft.com/office/officeart/2018/2/layout/IconVerticalSolidList"/>
    <dgm:cxn modelId="{1C26CB76-377B-40A1-B965-02345B891307}" type="presOf" srcId="{E4CA84F1-F181-4A63-AD11-3B246A973F09}" destId="{C8B28B8F-6C08-45CD-88E1-AB4DC4777B00}" srcOrd="0" destOrd="0" presId="urn:microsoft.com/office/officeart/2018/2/layout/IconVerticalSolidList"/>
    <dgm:cxn modelId="{36F5BF81-F7D4-4BA8-9505-E0B31E35981D}" type="presOf" srcId="{D4D455A9-FB97-42B9-B234-74D56FA6B164}" destId="{C535662A-C2A0-465C-B3F4-32382930AD50}" srcOrd="0" destOrd="0" presId="urn:microsoft.com/office/officeart/2018/2/layout/IconVerticalSolidList"/>
    <dgm:cxn modelId="{E2A55483-5B83-4647-B386-235F45DB9BEC}" type="presOf" srcId="{979E9D2D-62E4-47C8-9A6F-81F36538C0B9}" destId="{B6CAE381-BFD6-41EF-9BA9-CE14D4F119E2}" srcOrd="0" destOrd="0" presId="urn:microsoft.com/office/officeart/2018/2/layout/IconVerticalSolidList"/>
    <dgm:cxn modelId="{223B918B-0285-49A1-9C5B-450237EFAB42}" type="presOf" srcId="{6417CB55-865F-4D80-A68F-8D78D12B4E9A}" destId="{05B1F3AB-F8CE-4319-8AF7-C8BB79750221}" srcOrd="0" destOrd="0" presId="urn:microsoft.com/office/officeart/2018/2/layout/IconVerticalSolidList"/>
    <dgm:cxn modelId="{96A0A18F-14DA-48F1-88D6-8A77BDC9C13E}" srcId="{E4CA84F1-F181-4A63-AD11-3B246A973F09}" destId="{DAC4BC37-0D11-45BC-A52E-B115F4724648}" srcOrd="0" destOrd="0" parTransId="{2D12CE97-CD79-419D-803A-166066FAC263}" sibTransId="{6DF6E2D6-E026-4192-A814-69D127E795E7}"/>
    <dgm:cxn modelId="{46D5D8F3-8EB3-4FFF-BBB7-9F19BBB2DC41}" srcId="{E4CA84F1-F181-4A63-AD11-3B246A973F09}" destId="{6CF1D5FA-5E11-4C1D-859A-8444C875A9E9}" srcOrd="7" destOrd="0" parTransId="{77EDE0C3-319D-47D0-A602-2CDD45F19072}" sibTransId="{180E19CE-39C9-4164-A398-24A868A6DD86}"/>
    <dgm:cxn modelId="{10D399F4-DBFD-4E71-B1A8-09874C72D076}" srcId="{E4CA84F1-F181-4A63-AD11-3B246A973F09}" destId="{6417CB55-865F-4D80-A68F-8D78D12B4E9A}" srcOrd="4" destOrd="0" parTransId="{7F395BA8-5D7E-439D-94B3-DDE60BA15CF9}" sibTransId="{C01A0F51-863F-4FA1-8C5B-E7039AEBD312}"/>
    <dgm:cxn modelId="{EE5A243C-6E3C-4BF2-85E8-58F649BD884B}" type="presParOf" srcId="{C8B28B8F-6C08-45CD-88E1-AB4DC4777B00}" destId="{F1817AA9-92EB-4648-8CC3-8D4C6DD1F391}" srcOrd="0" destOrd="0" presId="urn:microsoft.com/office/officeart/2018/2/layout/IconVerticalSolidList"/>
    <dgm:cxn modelId="{C5172848-BD6C-49D0-8042-08C59CA77FE3}" type="presParOf" srcId="{F1817AA9-92EB-4648-8CC3-8D4C6DD1F391}" destId="{CC10708D-4C89-4D55-AB2F-0984B910FD7F}" srcOrd="0" destOrd="0" presId="urn:microsoft.com/office/officeart/2018/2/layout/IconVerticalSolidList"/>
    <dgm:cxn modelId="{8363289E-E4D2-43C1-8DED-DE82636AD553}" type="presParOf" srcId="{F1817AA9-92EB-4648-8CC3-8D4C6DD1F391}" destId="{C4032EC0-5FE7-4C5C-9FFC-B86CDD983683}" srcOrd="1" destOrd="0" presId="urn:microsoft.com/office/officeart/2018/2/layout/IconVerticalSolidList"/>
    <dgm:cxn modelId="{D42C562A-4F6A-4C75-B620-D7216371288C}" type="presParOf" srcId="{F1817AA9-92EB-4648-8CC3-8D4C6DD1F391}" destId="{639D24E5-3559-49CE-A714-D635E0B095B4}" srcOrd="2" destOrd="0" presId="urn:microsoft.com/office/officeart/2018/2/layout/IconVerticalSolidList"/>
    <dgm:cxn modelId="{AD285A2B-72F2-40AF-81CF-1D49B4ACE763}" type="presParOf" srcId="{F1817AA9-92EB-4648-8CC3-8D4C6DD1F391}" destId="{327A7D3A-7FB0-4945-BA5C-6F193DB09198}" srcOrd="3" destOrd="0" presId="urn:microsoft.com/office/officeart/2018/2/layout/IconVerticalSolidList"/>
    <dgm:cxn modelId="{3441A9C0-02FD-488E-B814-1AF212F186A9}" type="presParOf" srcId="{C8B28B8F-6C08-45CD-88E1-AB4DC4777B00}" destId="{1020EDFC-9264-4A0F-BBCF-21129A0B6F9F}" srcOrd="1" destOrd="0" presId="urn:microsoft.com/office/officeart/2018/2/layout/IconVerticalSolidList"/>
    <dgm:cxn modelId="{F820A3EA-F719-4BD3-B188-2EC70770CE63}" type="presParOf" srcId="{C8B28B8F-6C08-45CD-88E1-AB4DC4777B00}" destId="{F0C9C3DA-3DCC-48D3-841B-C79B5175D518}" srcOrd="2" destOrd="0" presId="urn:microsoft.com/office/officeart/2018/2/layout/IconVerticalSolidList"/>
    <dgm:cxn modelId="{F9755C55-6D83-4E1B-A5E2-F55FC5A6852E}" type="presParOf" srcId="{F0C9C3DA-3DCC-48D3-841B-C79B5175D518}" destId="{EF6185FA-941F-4B82-B231-29AAEEBE21C2}" srcOrd="0" destOrd="0" presId="urn:microsoft.com/office/officeart/2018/2/layout/IconVerticalSolidList"/>
    <dgm:cxn modelId="{BF841493-2DD0-4B44-9CC4-F58FCC2A8A31}" type="presParOf" srcId="{F0C9C3DA-3DCC-48D3-841B-C79B5175D518}" destId="{37332646-756C-4023-B50C-959202557545}" srcOrd="1" destOrd="0" presId="urn:microsoft.com/office/officeart/2018/2/layout/IconVerticalSolidList"/>
    <dgm:cxn modelId="{E2AE7146-221B-49DB-B45A-83A992955C7E}" type="presParOf" srcId="{F0C9C3DA-3DCC-48D3-841B-C79B5175D518}" destId="{70C419D1-1C12-447A-B623-A3B2F80F0D52}" srcOrd="2" destOrd="0" presId="urn:microsoft.com/office/officeart/2018/2/layout/IconVerticalSolidList"/>
    <dgm:cxn modelId="{7ED40A4C-D29C-44A5-B660-3F5998BC2E5A}" type="presParOf" srcId="{F0C9C3DA-3DCC-48D3-841B-C79B5175D518}" destId="{C535662A-C2A0-465C-B3F4-32382930AD50}" srcOrd="3" destOrd="0" presId="urn:microsoft.com/office/officeart/2018/2/layout/IconVerticalSolidList"/>
    <dgm:cxn modelId="{7A55BCC8-CCC3-476D-B904-B1B60D7F69AC}" type="presParOf" srcId="{C8B28B8F-6C08-45CD-88E1-AB4DC4777B00}" destId="{12270D2E-E5F3-4C35-BAB5-10EDB59D7FE4}" srcOrd="3" destOrd="0" presId="urn:microsoft.com/office/officeart/2018/2/layout/IconVerticalSolidList"/>
    <dgm:cxn modelId="{521C9D98-AD22-4D45-9F8A-F4D27489CB0F}" type="presParOf" srcId="{C8B28B8F-6C08-45CD-88E1-AB4DC4777B00}" destId="{77A446E0-FD39-458A-A21B-CD3EFA2D3E27}" srcOrd="4" destOrd="0" presId="urn:microsoft.com/office/officeart/2018/2/layout/IconVerticalSolidList"/>
    <dgm:cxn modelId="{741772C0-6327-41E9-B0B6-B3A1E72F5309}" type="presParOf" srcId="{77A446E0-FD39-458A-A21B-CD3EFA2D3E27}" destId="{77FA2CE4-55A6-421E-85F3-48AE67F003A9}" srcOrd="0" destOrd="0" presId="urn:microsoft.com/office/officeart/2018/2/layout/IconVerticalSolidList"/>
    <dgm:cxn modelId="{EC739041-3015-49C0-8ED1-EE619126921E}" type="presParOf" srcId="{77A446E0-FD39-458A-A21B-CD3EFA2D3E27}" destId="{137887F1-73AD-424F-9324-F9AABA61343C}" srcOrd="1" destOrd="0" presId="urn:microsoft.com/office/officeart/2018/2/layout/IconVerticalSolidList"/>
    <dgm:cxn modelId="{376EB6C3-AC8F-4A0B-ACFD-9F8B0DB26543}" type="presParOf" srcId="{77A446E0-FD39-458A-A21B-CD3EFA2D3E27}" destId="{7C973135-64E7-4594-AABE-9C56A8577B2C}" srcOrd="2" destOrd="0" presId="urn:microsoft.com/office/officeart/2018/2/layout/IconVerticalSolidList"/>
    <dgm:cxn modelId="{AB7AF1C0-BBE3-46DA-8187-0E7733668C51}" type="presParOf" srcId="{77A446E0-FD39-458A-A21B-CD3EFA2D3E27}" destId="{0F914507-F234-4A48-8C27-BFB0C9841632}" srcOrd="3" destOrd="0" presId="urn:microsoft.com/office/officeart/2018/2/layout/IconVerticalSolidList"/>
    <dgm:cxn modelId="{4DA67603-E54E-41F4-9B9A-E3C1FE0339C1}" type="presParOf" srcId="{C8B28B8F-6C08-45CD-88E1-AB4DC4777B00}" destId="{58BC7C37-DCB6-45C4-B2A9-2296C7363D1F}" srcOrd="5" destOrd="0" presId="urn:microsoft.com/office/officeart/2018/2/layout/IconVerticalSolidList"/>
    <dgm:cxn modelId="{01DBEAED-E183-4AF4-94E3-84B41EF72FF9}" type="presParOf" srcId="{C8B28B8F-6C08-45CD-88E1-AB4DC4777B00}" destId="{0C2FC8C8-1A58-46E6-84E6-737DAF60FFD3}" srcOrd="6" destOrd="0" presId="urn:microsoft.com/office/officeart/2018/2/layout/IconVerticalSolidList"/>
    <dgm:cxn modelId="{2FD7B7F2-454C-43A7-A664-6C985B657D06}" type="presParOf" srcId="{0C2FC8C8-1A58-46E6-84E6-737DAF60FFD3}" destId="{6F12AEEA-2E1F-425B-BFE7-9B66F3D9EF9B}" srcOrd="0" destOrd="0" presId="urn:microsoft.com/office/officeart/2018/2/layout/IconVerticalSolidList"/>
    <dgm:cxn modelId="{E70C84C6-D253-4E5E-9FBE-8DE43604E9C8}" type="presParOf" srcId="{0C2FC8C8-1A58-46E6-84E6-737DAF60FFD3}" destId="{3F942091-1B77-45AC-ACBD-961AD3A8453E}" srcOrd="1" destOrd="0" presId="urn:microsoft.com/office/officeart/2018/2/layout/IconVerticalSolidList"/>
    <dgm:cxn modelId="{8DE4E009-CEE9-4BE2-A6FE-1636320677FA}" type="presParOf" srcId="{0C2FC8C8-1A58-46E6-84E6-737DAF60FFD3}" destId="{75D03834-F418-4EB4-9A05-703198D42375}" srcOrd="2" destOrd="0" presId="urn:microsoft.com/office/officeart/2018/2/layout/IconVerticalSolidList"/>
    <dgm:cxn modelId="{463227E5-7930-414E-96B3-9115C6DD1476}" type="presParOf" srcId="{0C2FC8C8-1A58-46E6-84E6-737DAF60FFD3}" destId="{B6CAE381-BFD6-41EF-9BA9-CE14D4F119E2}" srcOrd="3" destOrd="0" presId="urn:microsoft.com/office/officeart/2018/2/layout/IconVerticalSolidList"/>
    <dgm:cxn modelId="{8C8077BC-461A-42F5-B19E-D97A2E6BFF2B}" type="presParOf" srcId="{C8B28B8F-6C08-45CD-88E1-AB4DC4777B00}" destId="{16E939DD-C455-4BA4-AB35-0DC806BB60A8}" srcOrd="7" destOrd="0" presId="urn:microsoft.com/office/officeart/2018/2/layout/IconVerticalSolidList"/>
    <dgm:cxn modelId="{003C0AD8-B8D1-4803-ADB6-50382A363613}" type="presParOf" srcId="{C8B28B8F-6C08-45CD-88E1-AB4DC4777B00}" destId="{64473FED-1C29-4043-9004-9C1ACB963AE8}" srcOrd="8" destOrd="0" presId="urn:microsoft.com/office/officeart/2018/2/layout/IconVerticalSolidList"/>
    <dgm:cxn modelId="{9F4192DA-34E5-402F-868F-577E645111A8}" type="presParOf" srcId="{64473FED-1C29-4043-9004-9C1ACB963AE8}" destId="{E1966AD2-C00D-4B4D-A29A-DBDC117D1142}" srcOrd="0" destOrd="0" presId="urn:microsoft.com/office/officeart/2018/2/layout/IconVerticalSolidList"/>
    <dgm:cxn modelId="{CC1D5D3F-45FA-4D3C-81F5-B3DA806F87A1}" type="presParOf" srcId="{64473FED-1C29-4043-9004-9C1ACB963AE8}" destId="{9F8FA497-C2E5-42B5-A98B-137BFF40CBAA}" srcOrd="1" destOrd="0" presId="urn:microsoft.com/office/officeart/2018/2/layout/IconVerticalSolidList"/>
    <dgm:cxn modelId="{D991D871-554F-4678-BDB1-6A1536C23E21}" type="presParOf" srcId="{64473FED-1C29-4043-9004-9C1ACB963AE8}" destId="{9F4553A3-BC77-4052-8A3E-F4F4A0AD7176}" srcOrd="2" destOrd="0" presId="urn:microsoft.com/office/officeart/2018/2/layout/IconVerticalSolidList"/>
    <dgm:cxn modelId="{E2DF5A5D-C79E-41C8-845A-D5AA46E71A4D}" type="presParOf" srcId="{64473FED-1C29-4043-9004-9C1ACB963AE8}" destId="{05B1F3AB-F8CE-4319-8AF7-C8BB79750221}" srcOrd="3" destOrd="0" presId="urn:microsoft.com/office/officeart/2018/2/layout/IconVerticalSolidList"/>
    <dgm:cxn modelId="{4FFB9334-22A3-47AA-9728-A3D489C25E9B}" type="presParOf" srcId="{C8B28B8F-6C08-45CD-88E1-AB4DC4777B00}" destId="{BED7BA65-BCFC-48C2-81FC-FCF76B9C715C}" srcOrd="9" destOrd="0" presId="urn:microsoft.com/office/officeart/2018/2/layout/IconVerticalSolidList"/>
    <dgm:cxn modelId="{0BED77C5-B3AA-41F4-9A30-825750DCA195}" type="presParOf" srcId="{C8B28B8F-6C08-45CD-88E1-AB4DC4777B00}" destId="{EBCF6AC4-418E-488A-B953-D93069A7F2A7}" srcOrd="10" destOrd="0" presId="urn:microsoft.com/office/officeart/2018/2/layout/IconVerticalSolidList"/>
    <dgm:cxn modelId="{10C37E8E-241E-4CBD-B4F0-08A726BD9899}" type="presParOf" srcId="{EBCF6AC4-418E-488A-B953-D93069A7F2A7}" destId="{F8B93602-B6EE-43A0-8FA2-8534AD84C19C}" srcOrd="0" destOrd="0" presId="urn:microsoft.com/office/officeart/2018/2/layout/IconVerticalSolidList"/>
    <dgm:cxn modelId="{148827AA-C751-4217-8FFE-3FAF74D2D5D2}" type="presParOf" srcId="{EBCF6AC4-418E-488A-B953-D93069A7F2A7}" destId="{14DF3A3C-8E5D-4F52-92CB-6430BB0B0251}" srcOrd="1" destOrd="0" presId="urn:microsoft.com/office/officeart/2018/2/layout/IconVerticalSolidList"/>
    <dgm:cxn modelId="{B683738C-02D3-4463-A480-07257E197595}" type="presParOf" srcId="{EBCF6AC4-418E-488A-B953-D93069A7F2A7}" destId="{20E22739-460F-4249-8562-87D349BF83DB}" srcOrd="2" destOrd="0" presId="urn:microsoft.com/office/officeart/2018/2/layout/IconVerticalSolidList"/>
    <dgm:cxn modelId="{D6FBBF11-FF50-4955-A65C-23881FA62E60}" type="presParOf" srcId="{EBCF6AC4-418E-488A-B953-D93069A7F2A7}" destId="{446E44E3-E8B6-4EE7-B154-060CF996612C}" srcOrd="3" destOrd="0" presId="urn:microsoft.com/office/officeart/2018/2/layout/IconVerticalSolidList"/>
    <dgm:cxn modelId="{FCEAC584-7AB4-46E6-BE66-BEA545118985}" type="presParOf" srcId="{C8B28B8F-6C08-45CD-88E1-AB4DC4777B00}" destId="{2875B120-8139-41E9-84A5-BFBDBE4B0EE1}" srcOrd="11" destOrd="0" presId="urn:microsoft.com/office/officeart/2018/2/layout/IconVerticalSolidList"/>
    <dgm:cxn modelId="{1B87B2EF-AF82-41BF-AEDB-779F1393613F}" type="presParOf" srcId="{C8B28B8F-6C08-45CD-88E1-AB4DC4777B00}" destId="{E5001CD6-D499-4D32-BE0C-F0B2487A2B9B}" srcOrd="12" destOrd="0" presId="urn:microsoft.com/office/officeart/2018/2/layout/IconVerticalSolidList"/>
    <dgm:cxn modelId="{5D2BD25E-51B9-4739-BDDA-A66B69884639}" type="presParOf" srcId="{E5001CD6-D499-4D32-BE0C-F0B2487A2B9B}" destId="{5CE95B6B-5B88-427D-991F-9A78453F7F29}" srcOrd="0" destOrd="0" presId="urn:microsoft.com/office/officeart/2018/2/layout/IconVerticalSolidList"/>
    <dgm:cxn modelId="{1A3FEF9A-CC09-4AC4-B76C-5D4AE2F6A5B1}" type="presParOf" srcId="{E5001CD6-D499-4D32-BE0C-F0B2487A2B9B}" destId="{1C01A51F-0166-421F-8100-7E36DD7C43F7}" srcOrd="1" destOrd="0" presId="urn:microsoft.com/office/officeart/2018/2/layout/IconVerticalSolidList"/>
    <dgm:cxn modelId="{08718A76-45EB-4BDB-961F-68E0EE5F5C4F}" type="presParOf" srcId="{E5001CD6-D499-4D32-BE0C-F0B2487A2B9B}" destId="{418845B3-A932-4FE6-9AA1-724F36B6FAAC}" srcOrd="2" destOrd="0" presId="urn:microsoft.com/office/officeart/2018/2/layout/IconVerticalSolidList"/>
    <dgm:cxn modelId="{B5CAD78D-B91A-40A7-98A2-94BB9B1EACB9}" type="presParOf" srcId="{E5001CD6-D499-4D32-BE0C-F0B2487A2B9B}" destId="{A42B9707-DC97-4D1A-B515-DC03CF716FF5}" srcOrd="3" destOrd="0" presId="urn:microsoft.com/office/officeart/2018/2/layout/IconVerticalSolidList"/>
    <dgm:cxn modelId="{F6ECA7ED-E7EC-4D6D-8FC8-295942874093}" type="presParOf" srcId="{C8B28B8F-6C08-45CD-88E1-AB4DC4777B00}" destId="{B5DD8170-80C5-4945-9A4D-C0BC8238E057}" srcOrd="13" destOrd="0" presId="urn:microsoft.com/office/officeart/2018/2/layout/IconVerticalSolidList"/>
    <dgm:cxn modelId="{3A2791F3-45DA-47A4-B465-CA6BB4207F4F}" type="presParOf" srcId="{C8B28B8F-6C08-45CD-88E1-AB4DC4777B00}" destId="{F0B6BCAE-0486-4B5E-8C74-6DDED64DAD86}" srcOrd="14" destOrd="0" presId="urn:microsoft.com/office/officeart/2018/2/layout/IconVerticalSolidList"/>
    <dgm:cxn modelId="{1D441FD4-3F80-44F3-B33C-793789367DCA}" type="presParOf" srcId="{F0B6BCAE-0486-4B5E-8C74-6DDED64DAD86}" destId="{48896591-049C-4E41-8ED7-F2E3F66030D5}" srcOrd="0" destOrd="0" presId="urn:microsoft.com/office/officeart/2018/2/layout/IconVerticalSolidList"/>
    <dgm:cxn modelId="{CD778D44-516F-4327-B5E2-89261B9FA0AB}" type="presParOf" srcId="{F0B6BCAE-0486-4B5E-8C74-6DDED64DAD86}" destId="{80BCF27B-3F90-4A4E-B69A-2A5FBEF8B2F5}" srcOrd="1" destOrd="0" presId="urn:microsoft.com/office/officeart/2018/2/layout/IconVerticalSolidList"/>
    <dgm:cxn modelId="{8D369F60-4618-4875-AF02-A32BCAAA4DC2}" type="presParOf" srcId="{F0B6BCAE-0486-4B5E-8C74-6DDED64DAD86}" destId="{28582E3F-AF69-4E92-8947-6BE95AA282C8}" srcOrd="2" destOrd="0" presId="urn:microsoft.com/office/officeart/2018/2/layout/IconVerticalSolidList"/>
    <dgm:cxn modelId="{244FDC15-415E-4ED3-BFBC-829BFC3B4537}" type="presParOf" srcId="{F0B6BCAE-0486-4B5E-8C74-6DDED64DAD86}" destId="{65FA6C46-7AC7-4F52-88A6-611F1280D2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020D17-9900-45C5-B1AC-16C5508B02E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AF540C7-F54A-491C-B027-5AD7638B6F42}">
      <dgm:prSet/>
      <dgm:spPr/>
      <dgm:t>
        <a:bodyPr/>
        <a:lstStyle/>
        <a:p>
          <a:r>
            <a:rPr lang="en-US"/>
            <a:t>Prospective car buyers at whim of dealerships/auto shops</a:t>
          </a:r>
        </a:p>
      </dgm:t>
    </dgm:pt>
    <dgm:pt modelId="{71C5FE23-4403-4224-94FB-6FFC2B15477D}" type="parTrans" cxnId="{67456E30-0569-418E-85DC-727191FE85B4}">
      <dgm:prSet/>
      <dgm:spPr/>
      <dgm:t>
        <a:bodyPr/>
        <a:lstStyle/>
        <a:p>
          <a:endParaRPr lang="en-US"/>
        </a:p>
      </dgm:t>
    </dgm:pt>
    <dgm:pt modelId="{0880F7D1-E23D-428C-9064-2296B91C3D62}" type="sibTrans" cxnId="{67456E30-0569-418E-85DC-727191FE85B4}">
      <dgm:prSet/>
      <dgm:spPr/>
      <dgm:t>
        <a:bodyPr/>
        <a:lstStyle/>
        <a:p>
          <a:endParaRPr lang="en-US"/>
        </a:p>
      </dgm:t>
    </dgm:pt>
    <dgm:pt modelId="{090AF793-DC43-4B97-83E9-580499903E53}">
      <dgm:prSet/>
      <dgm:spPr/>
      <dgm:t>
        <a:bodyPr/>
        <a:lstStyle/>
        <a:p>
          <a:r>
            <a:rPr lang="en-US"/>
            <a:t>Need tool to assist buyers argue for “fair” price</a:t>
          </a:r>
        </a:p>
      </dgm:t>
    </dgm:pt>
    <dgm:pt modelId="{94EAC50A-CF8F-4C48-BDD8-8242C4F4AB69}" type="parTrans" cxnId="{6D3333B8-E0B5-4A6A-8825-8835D484EE07}">
      <dgm:prSet/>
      <dgm:spPr/>
      <dgm:t>
        <a:bodyPr/>
        <a:lstStyle/>
        <a:p>
          <a:endParaRPr lang="en-US"/>
        </a:p>
      </dgm:t>
    </dgm:pt>
    <dgm:pt modelId="{FF1552CB-CC3B-41A4-A187-D7F6BA021AE2}" type="sibTrans" cxnId="{6D3333B8-E0B5-4A6A-8825-8835D484EE07}">
      <dgm:prSet/>
      <dgm:spPr/>
      <dgm:t>
        <a:bodyPr/>
        <a:lstStyle/>
        <a:p>
          <a:endParaRPr lang="en-US"/>
        </a:p>
      </dgm:t>
    </dgm:pt>
    <dgm:pt modelId="{51483965-5622-4718-8CF5-892110AD237D}">
      <dgm:prSet/>
      <dgm:spPr/>
      <dgm:t>
        <a:bodyPr/>
        <a:lstStyle/>
        <a:p>
          <a:r>
            <a:rPr lang="en-US"/>
            <a:t>Power of predictive analytics</a:t>
          </a:r>
        </a:p>
      </dgm:t>
    </dgm:pt>
    <dgm:pt modelId="{0F5E07B7-101C-4FBE-B729-BED3E805A1CB}" type="parTrans" cxnId="{447DA289-3A02-4A96-9CA4-B1F33B3B6803}">
      <dgm:prSet/>
      <dgm:spPr/>
      <dgm:t>
        <a:bodyPr/>
        <a:lstStyle/>
        <a:p>
          <a:endParaRPr lang="en-US"/>
        </a:p>
      </dgm:t>
    </dgm:pt>
    <dgm:pt modelId="{767F10ED-5D4C-447B-ADE8-9958110B7327}" type="sibTrans" cxnId="{447DA289-3A02-4A96-9CA4-B1F33B3B6803}">
      <dgm:prSet/>
      <dgm:spPr/>
      <dgm:t>
        <a:bodyPr/>
        <a:lstStyle/>
        <a:p>
          <a:endParaRPr lang="en-US"/>
        </a:p>
      </dgm:t>
    </dgm:pt>
    <dgm:pt modelId="{B91FF4F9-2359-49A4-ABE9-C0D328D9DE0E}" type="pres">
      <dgm:prSet presAssocID="{F8020D17-9900-45C5-B1AC-16C5508B02EB}" presName="linear" presStyleCnt="0">
        <dgm:presLayoutVars>
          <dgm:animLvl val="lvl"/>
          <dgm:resizeHandles val="exact"/>
        </dgm:presLayoutVars>
      </dgm:prSet>
      <dgm:spPr/>
    </dgm:pt>
    <dgm:pt modelId="{573E39C3-EAF2-4078-9DEA-5DCF08BD2D8B}" type="pres">
      <dgm:prSet presAssocID="{BAF540C7-F54A-491C-B027-5AD7638B6F4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BEE3E62-ED73-455B-A1DB-51A02292CDF2}" type="pres">
      <dgm:prSet presAssocID="{0880F7D1-E23D-428C-9064-2296B91C3D62}" presName="spacer" presStyleCnt="0"/>
      <dgm:spPr/>
    </dgm:pt>
    <dgm:pt modelId="{A576EE0C-D45A-402A-B86A-8D7BAC1E41E4}" type="pres">
      <dgm:prSet presAssocID="{090AF793-DC43-4B97-83E9-580499903E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5F4B7D-8232-449F-A057-4D682A07C933}" type="pres">
      <dgm:prSet presAssocID="{FF1552CB-CC3B-41A4-A187-D7F6BA021AE2}" presName="spacer" presStyleCnt="0"/>
      <dgm:spPr/>
    </dgm:pt>
    <dgm:pt modelId="{4EA94A38-E5CF-4712-9779-825FE8ABB48A}" type="pres">
      <dgm:prSet presAssocID="{51483965-5622-4718-8CF5-892110AD237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456E30-0569-418E-85DC-727191FE85B4}" srcId="{F8020D17-9900-45C5-B1AC-16C5508B02EB}" destId="{BAF540C7-F54A-491C-B027-5AD7638B6F42}" srcOrd="0" destOrd="0" parTransId="{71C5FE23-4403-4224-94FB-6FFC2B15477D}" sibTransId="{0880F7D1-E23D-428C-9064-2296B91C3D62}"/>
    <dgm:cxn modelId="{68053541-0576-4E8F-85B4-71D13C4B8314}" type="presOf" srcId="{090AF793-DC43-4B97-83E9-580499903E53}" destId="{A576EE0C-D45A-402A-B86A-8D7BAC1E41E4}" srcOrd="0" destOrd="0" presId="urn:microsoft.com/office/officeart/2005/8/layout/vList2"/>
    <dgm:cxn modelId="{9C1E4F82-5059-4D95-B1C4-83ED8DEFA890}" type="presOf" srcId="{51483965-5622-4718-8CF5-892110AD237D}" destId="{4EA94A38-E5CF-4712-9779-825FE8ABB48A}" srcOrd="0" destOrd="0" presId="urn:microsoft.com/office/officeart/2005/8/layout/vList2"/>
    <dgm:cxn modelId="{447DA289-3A02-4A96-9CA4-B1F33B3B6803}" srcId="{F8020D17-9900-45C5-B1AC-16C5508B02EB}" destId="{51483965-5622-4718-8CF5-892110AD237D}" srcOrd="2" destOrd="0" parTransId="{0F5E07B7-101C-4FBE-B729-BED3E805A1CB}" sibTransId="{767F10ED-5D4C-447B-ADE8-9958110B7327}"/>
    <dgm:cxn modelId="{6D3333B8-E0B5-4A6A-8825-8835D484EE07}" srcId="{F8020D17-9900-45C5-B1AC-16C5508B02EB}" destId="{090AF793-DC43-4B97-83E9-580499903E53}" srcOrd="1" destOrd="0" parTransId="{94EAC50A-CF8F-4C48-BDD8-8242C4F4AB69}" sibTransId="{FF1552CB-CC3B-41A4-A187-D7F6BA021AE2}"/>
    <dgm:cxn modelId="{CCB32FD7-A9CF-459D-98BC-356EA2701936}" type="presOf" srcId="{F8020D17-9900-45C5-B1AC-16C5508B02EB}" destId="{B91FF4F9-2359-49A4-ABE9-C0D328D9DE0E}" srcOrd="0" destOrd="0" presId="urn:microsoft.com/office/officeart/2005/8/layout/vList2"/>
    <dgm:cxn modelId="{9F2E49F8-FCAB-4908-85C3-986F35B5C5C4}" type="presOf" srcId="{BAF540C7-F54A-491C-B027-5AD7638B6F42}" destId="{573E39C3-EAF2-4078-9DEA-5DCF08BD2D8B}" srcOrd="0" destOrd="0" presId="urn:microsoft.com/office/officeart/2005/8/layout/vList2"/>
    <dgm:cxn modelId="{2645F928-4C6A-435C-87EC-58401458DEA1}" type="presParOf" srcId="{B91FF4F9-2359-49A4-ABE9-C0D328D9DE0E}" destId="{573E39C3-EAF2-4078-9DEA-5DCF08BD2D8B}" srcOrd="0" destOrd="0" presId="urn:microsoft.com/office/officeart/2005/8/layout/vList2"/>
    <dgm:cxn modelId="{4538C650-3DDC-4CAB-AF48-DD4BAE2A1A7C}" type="presParOf" srcId="{B91FF4F9-2359-49A4-ABE9-C0D328D9DE0E}" destId="{5BEE3E62-ED73-455B-A1DB-51A02292CDF2}" srcOrd="1" destOrd="0" presId="urn:microsoft.com/office/officeart/2005/8/layout/vList2"/>
    <dgm:cxn modelId="{1EAB8CF3-482C-40AF-8D5C-343F56ABBC16}" type="presParOf" srcId="{B91FF4F9-2359-49A4-ABE9-C0D328D9DE0E}" destId="{A576EE0C-D45A-402A-B86A-8D7BAC1E41E4}" srcOrd="2" destOrd="0" presId="urn:microsoft.com/office/officeart/2005/8/layout/vList2"/>
    <dgm:cxn modelId="{01D16D0E-3A5D-4764-98C7-93615AD65B84}" type="presParOf" srcId="{B91FF4F9-2359-49A4-ABE9-C0D328D9DE0E}" destId="{6B5F4B7D-8232-449F-A057-4D682A07C933}" srcOrd="3" destOrd="0" presId="urn:microsoft.com/office/officeart/2005/8/layout/vList2"/>
    <dgm:cxn modelId="{9B9EE977-DA6B-4F4C-91E3-4752F2C6EA72}" type="presParOf" srcId="{B91FF4F9-2359-49A4-ABE9-C0D328D9DE0E}" destId="{4EA94A38-E5CF-4712-9779-825FE8ABB4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0708D-4C89-4D55-AB2F-0984B910FD7F}">
      <dsp:nvSpPr>
        <dsp:cNvPr id="0" name=""/>
        <dsp:cNvSpPr/>
      </dsp:nvSpPr>
      <dsp:spPr>
        <a:xfrm>
          <a:off x="0" y="671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32EC0-5FE7-4C5C-9FFC-B86CDD983683}">
      <dsp:nvSpPr>
        <dsp:cNvPr id="0" name=""/>
        <dsp:cNvSpPr/>
      </dsp:nvSpPr>
      <dsp:spPr>
        <a:xfrm>
          <a:off x="170744" y="127672"/>
          <a:ext cx="310445" cy="310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A7D3A-7FB0-4945-BA5C-6F193DB09198}">
      <dsp:nvSpPr>
        <dsp:cNvPr id="0" name=""/>
        <dsp:cNvSpPr/>
      </dsp:nvSpPr>
      <dsp:spPr>
        <a:xfrm>
          <a:off x="651934" y="671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Problem</a:t>
          </a:r>
        </a:p>
      </dsp:txBody>
      <dsp:txXfrm>
        <a:off x="651934" y="671"/>
        <a:ext cx="5611705" cy="564445"/>
      </dsp:txXfrm>
    </dsp:sp>
    <dsp:sp modelId="{EF6185FA-941F-4B82-B231-29AAEEBE21C2}">
      <dsp:nvSpPr>
        <dsp:cNvPr id="0" name=""/>
        <dsp:cNvSpPr/>
      </dsp:nvSpPr>
      <dsp:spPr>
        <a:xfrm>
          <a:off x="0" y="706228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32646-756C-4023-B50C-959202557545}">
      <dsp:nvSpPr>
        <dsp:cNvPr id="0" name=""/>
        <dsp:cNvSpPr/>
      </dsp:nvSpPr>
      <dsp:spPr>
        <a:xfrm>
          <a:off x="170744" y="833229"/>
          <a:ext cx="310445" cy="310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5662A-C2A0-465C-B3F4-32382930AD50}">
      <dsp:nvSpPr>
        <dsp:cNvPr id="0" name=""/>
        <dsp:cNvSpPr/>
      </dsp:nvSpPr>
      <dsp:spPr>
        <a:xfrm>
          <a:off x="651934" y="706228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Dataset Overview</a:t>
          </a:r>
        </a:p>
      </dsp:txBody>
      <dsp:txXfrm>
        <a:off x="651934" y="706228"/>
        <a:ext cx="5611705" cy="564445"/>
      </dsp:txXfrm>
    </dsp:sp>
    <dsp:sp modelId="{77FA2CE4-55A6-421E-85F3-48AE67F003A9}">
      <dsp:nvSpPr>
        <dsp:cNvPr id="0" name=""/>
        <dsp:cNvSpPr/>
      </dsp:nvSpPr>
      <dsp:spPr>
        <a:xfrm>
          <a:off x="0" y="1411785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887F1-73AD-424F-9324-F9AABA61343C}">
      <dsp:nvSpPr>
        <dsp:cNvPr id="0" name=""/>
        <dsp:cNvSpPr/>
      </dsp:nvSpPr>
      <dsp:spPr>
        <a:xfrm>
          <a:off x="170744" y="1538786"/>
          <a:ext cx="310445" cy="310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14507-F234-4A48-8C27-BFB0C9841632}">
      <dsp:nvSpPr>
        <dsp:cNvPr id="0" name=""/>
        <dsp:cNvSpPr/>
      </dsp:nvSpPr>
      <dsp:spPr>
        <a:xfrm>
          <a:off x="651934" y="1411785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Methodology</a:t>
          </a:r>
        </a:p>
      </dsp:txBody>
      <dsp:txXfrm>
        <a:off x="651934" y="1411785"/>
        <a:ext cx="5611705" cy="564445"/>
      </dsp:txXfrm>
    </dsp:sp>
    <dsp:sp modelId="{6F12AEEA-2E1F-425B-BFE7-9B66F3D9EF9B}">
      <dsp:nvSpPr>
        <dsp:cNvPr id="0" name=""/>
        <dsp:cNvSpPr/>
      </dsp:nvSpPr>
      <dsp:spPr>
        <a:xfrm>
          <a:off x="0" y="2117342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42091-1B77-45AC-ACBD-961AD3A8453E}">
      <dsp:nvSpPr>
        <dsp:cNvPr id="0" name=""/>
        <dsp:cNvSpPr/>
      </dsp:nvSpPr>
      <dsp:spPr>
        <a:xfrm>
          <a:off x="170744" y="2244343"/>
          <a:ext cx="310445" cy="310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AE381-BFD6-41EF-9BA9-CE14D4F119E2}">
      <dsp:nvSpPr>
        <dsp:cNvPr id="0" name=""/>
        <dsp:cNvSpPr/>
      </dsp:nvSpPr>
      <dsp:spPr>
        <a:xfrm>
          <a:off x="651934" y="2117342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Analysis</a:t>
          </a:r>
        </a:p>
      </dsp:txBody>
      <dsp:txXfrm>
        <a:off x="651934" y="2117342"/>
        <a:ext cx="5611705" cy="564445"/>
      </dsp:txXfrm>
    </dsp:sp>
    <dsp:sp modelId="{E1966AD2-C00D-4B4D-A29A-DBDC117D1142}">
      <dsp:nvSpPr>
        <dsp:cNvPr id="0" name=""/>
        <dsp:cNvSpPr/>
      </dsp:nvSpPr>
      <dsp:spPr>
        <a:xfrm>
          <a:off x="0" y="2822899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FA497-C2E5-42B5-A98B-137BFF40CBAA}">
      <dsp:nvSpPr>
        <dsp:cNvPr id="0" name=""/>
        <dsp:cNvSpPr/>
      </dsp:nvSpPr>
      <dsp:spPr>
        <a:xfrm>
          <a:off x="170744" y="2949899"/>
          <a:ext cx="310445" cy="310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1F3AB-F8CE-4319-8AF7-C8BB79750221}">
      <dsp:nvSpPr>
        <dsp:cNvPr id="0" name=""/>
        <dsp:cNvSpPr/>
      </dsp:nvSpPr>
      <dsp:spPr>
        <a:xfrm>
          <a:off x="651934" y="2822899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Assumptions/Limitations/Challenges</a:t>
          </a:r>
        </a:p>
      </dsp:txBody>
      <dsp:txXfrm>
        <a:off x="651934" y="2822899"/>
        <a:ext cx="5611705" cy="564445"/>
      </dsp:txXfrm>
    </dsp:sp>
    <dsp:sp modelId="{F8B93602-B6EE-43A0-8FA2-8534AD84C19C}">
      <dsp:nvSpPr>
        <dsp:cNvPr id="0" name=""/>
        <dsp:cNvSpPr/>
      </dsp:nvSpPr>
      <dsp:spPr>
        <a:xfrm>
          <a:off x="0" y="3528456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F3A3C-8E5D-4F52-92CB-6430BB0B0251}">
      <dsp:nvSpPr>
        <dsp:cNvPr id="0" name=""/>
        <dsp:cNvSpPr/>
      </dsp:nvSpPr>
      <dsp:spPr>
        <a:xfrm>
          <a:off x="170744" y="3655456"/>
          <a:ext cx="310445" cy="3104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E44E3-E8B6-4EE7-B154-060CF996612C}">
      <dsp:nvSpPr>
        <dsp:cNvPr id="0" name=""/>
        <dsp:cNvSpPr/>
      </dsp:nvSpPr>
      <dsp:spPr>
        <a:xfrm>
          <a:off x="651934" y="3528456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Future Uses/Recommendations</a:t>
          </a:r>
        </a:p>
      </dsp:txBody>
      <dsp:txXfrm>
        <a:off x="651934" y="3528456"/>
        <a:ext cx="5611705" cy="564445"/>
      </dsp:txXfrm>
    </dsp:sp>
    <dsp:sp modelId="{5CE95B6B-5B88-427D-991F-9A78453F7F29}">
      <dsp:nvSpPr>
        <dsp:cNvPr id="0" name=""/>
        <dsp:cNvSpPr/>
      </dsp:nvSpPr>
      <dsp:spPr>
        <a:xfrm>
          <a:off x="0" y="4234013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1A51F-0166-421F-8100-7E36DD7C43F7}">
      <dsp:nvSpPr>
        <dsp:cNvPr id="0" name=""/>
        <dsp:cNvSpPr/>
      </dsp:nvSpPr>
      <dsp:spPr>
        <a:xfrm>
          <a:off x="170744" y="4361013"/>
          <a:ext cx="310445" cy="31044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B9707-DC97-4D1A-B515-DC03CF716FF5}">
      <dsp:nvSpPr>
        <dsp:cNvPr id="0" name=""/>
        <dsp:cNvSpPr/>
      </dsp:nvSpPr>
      <dsp:spPr>
        <a:xfrm>
          <a:off x="651934" y="4234013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Ethical Assessment</a:t>
          </a:r>
        </a:p>
      </dsp:txBody>
      <dsp:txXfrm>
        <a:off x="651934" y="4234013"/>
        <a:ext cx="5611705" cy="564445"/>
      </dsp:txXfrm>
    </dsp:sp>
    <dsp:sp modelId="{48896591-049C-4E41-8ED7-F2E3F66030D5}">
      <dsp:nvSpPr>
        <dsp:cNvPr id="0" name=""/>
        <dsp:cNvSpPr/>
      </dsp:nvSpPr>
      <dsp:spPr>
        <a:xfrm>
          <a:off x="0" y="4939570"/>
          <a:ext cx="6263640" cy="564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CF27B-3F90-4A4E-B69A-2A5FBEF8B2F5}">
      <dsp:nvSpPr>
        <dsp:cNvPr id="0" name=""/>
        <dsp:cNvSpPr/>
      </dsp:nvSpPr>
      <dsp:spPr>
        <a:xfrm>
          <a:off x="170744" y="5066570"/>
          <a:ext cx="310445" cy="31044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A6C46-7AC7-4F52-88A6-611F1280D224}">
      <dsp:nvSpPr>
        <dsp:cNvPr id="0" name=""/>
        <dsp:cNvSpPr/>
      </dsp:nvSpPr>
      <dsp:spPr>
        <a:xfrm>
          <a:off x="651934" y="4939570"/>
          <a:ext cx="5611705" cy="56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37" tIns="59737" rIns="59737" bIns="5973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Questions</a:t>
          </a:r>
        </a:p>
      </dsp:txBody>
      <dsp:txXfrm>
        <a:off x="651934" y="4939570"/>
        <a:ext cx="5611705" cy="564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E39C3-EAF2-4078-9DEA-5DCF08BD2D8B}">
      <dsp:nvSpPr>
        <dsp:cNvPr id="0" name=""/>
        <dsp:cNvSpPr/>
      </dsp:nvSpPr>
      <dsp:spPr>
        <a:xfrm>
          <a:off x="0" y="500543"/>
          <a:ext cx="6263640" cy="1432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Prospective car buyers at whim of dealerships/auto shops</a:t>
          </a:r>
        </a:p>
      </dsp:txBody>
      <dsp:txXfrm>
        <a:off x="69908" y="570451"/>
        <a:ext cx="6123824" cy="1292264"/>
      </dsp:txXfrm>
    </dsp:sp>
    <dsp:sp modelId="{A576EE0C-D45A-402A-B86A-8D7BAC1E41E4}">
      <dsp:nvSpPr>
        <dsp:cNvPr id="0" name=""/>
        <dsp:cNvSpPr/>
      </dsp:nvSpPr>
      <dsp:spPr>
        <a:xfrm>
          <a:off x="0" y="2036304"/>
          <a:ext cx="6263640" cy="14320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Need tool to assist buyers argue for “fair” price</a:t>
          </a:r>
        </a:p>
      </dsp:txBody>
      <dsp:txXfrm>
        <a:off x="69908" y="2106212"/>
        <a:ext cx="6123824" cy="1292264"/>
      </dsp:txXfrm>
    </dsp:sp>
    <dsp:sp modelId="{4EA94A38-E5CF-4712-9779-825FE8ABB48A}">
      <dsp:nvSpPr>
        <dsp:cNvPr id="0" name=""/>
        <dsp:cNvSpPr/>
      </dsp:nvSpPr>
      <dsp:spPr>
        <a:xfrm>
          <a:off x="0" y="3572063"/>
          <a:ext cx="6263640" cy="14320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Power of predictive analytics</a:t>
          </a:r>
        </a:p>
      </dsp:txBody>
      <dsp:txXfrm>
        <a:off x="69908" y="3641971"/>
        <a:ext cx="6123824" cy="1292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31DA-5529-03FD-A37C-0A92E2BBE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A875C-0325-9955-9751-BB7DCEB53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16B2E-C035-6177-4071-49D8A866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587FB-0A1C-07FD-9F13-E7F00A9F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1AB1-6827-C63C-D241-1493876C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0AE8-1411-12C6-EFEF-974C16CB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08963-A039-BC43-1EE4-B4515D00A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63910-4D34-7C21-62BD-1BA3B647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C720E-F146-32CF-2D93-D0F90218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4A0BA-ADCC-0C68-4457-54F624E5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8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313DB8-6D54-E757-A9C6-C2E2CCB35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DB38C-E0FE-B51E-39E7-76A52F837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A4A3-51E4-ABF6-0AA1-E8AE06BC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B4A86-BBBA-15D2-B445-CC4FD171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A3153-ED7B-2CCE-B98C-B4D7F87C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4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3EA0-C902-60FC-4F5E-A2530795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FA2F-B365-FB97-8D76-1D5BA8D34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A7BEB-41DC-55E5-C6F5-46FE4159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9FBB3-FAD0-0F82-8C1E-08F23BCC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7586-6CBA-CCA0-0FB4-CE2D6EEF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0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8EB8-E02A-FF3F-E286-9CD0B4F6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2407A-0B61-EC9E-479B-405DAC280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3E798-8D05-4625-59CF-7574597B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6F483-655A-5380-2A06-DD45C323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91CE-3DD2-F66E-AD0D-ACADDAAE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1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7EC4-9495-6B0A-47FA-C5A9E410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13A4-79A1-4392-E1DD-3900080DC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84ACF-D9D0-7793-4AA0-9DB44BBA1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C12E8-FAE0-3CCC-4425-C6C254B8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A243B-385C-4A61-2CAE-5AAFE3F8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B085D-EFF9-8923-C724-ED0346A3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7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CB83-01CE-1F1F-2F8B-4E9AB383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003DF-28C6-2824-59AD-E4B3A694D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B8152-EF14-B305-47E7-8114B7904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71B29-7668-446A-01B6-FFCBF3FB6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93A1A-A54E-02E1-1DAE-4178340B0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C6509-2724-5CD9-7F05-9FC59647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A3627F-6E5F-AA04-2E6A-957600D2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0B209D-F71E-64EE-59F2-CBB1A881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6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7663-E90A-B05C-928F-EDC17BA4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CDD08-24DB-582C-2FD3-384A5140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E2F5C-C213-F5CF-4284-4526550C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B5DBF-F41A-D219-61F4-87C03A02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2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E00A1-9CAD-22BC-37C0-4AEF6657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44533-76A1-5D80-B0AE-767D988D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EB2F-6D82-A358-E09D-50D92E1D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35DE-FBD4-B5FB-D750-C6BE2E97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E8807-CE8B-582A-8E4B-A41CCD26B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4D661-1AC9-EE84-228C-B9546DA54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76C78-4C78-4B1E-B7B9-F94EFCF5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4C4E3-D95B-8ADF-1B0E-CA4801BC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445DE-7D65-91C1-C735-BF9F9B22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8043-1E78-A887-3074-0FCE5651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D4DB0-0AE5-58CA-82BB-F4C5CF86C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73C9A-20D2-98AB-E462-71425C69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9E3C1-5E52-6F5F-2903-C291FA83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70FD1-E69F-EC53-0E2F-73EAA46A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68FE0-B025-65EB-C27D-EA34B1E5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D4E8E-BE64-DB67-F0E9-869B9D86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A5C5F-EE13-AFD6-8987-6071A12F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43F61-FDE7-4548-BF24-4E30D113B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2D8AB-AABA-45C2-A722-B00CCCC350D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A56C3-1CD2-32F3-C03B-5E2F0A0EC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B51A-7730-553A-B16D-C1EADBBF4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8BC00-0724-4D2A-AF72-BF2929338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12">
            <a:extLst>
              <a:ext uri="{FF2B5EF4-FFF2-40B4-BE49-F238E27FC236}">
                <a16:creationId xmlns:a16="http://schemas.microsoft.com/office/drawing/2014/main" id="{79A8F07C-270B-B2AE-CDAE-A26BC0523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811AE-EAD3-2084-67E7-5BEB916DB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Used Car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D2A3E-5DD4-D807-F853-46F0F64B5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Taylor Imhof</a:t>
            </a:r>
          </a:p>
          <a:p>
            <a:r>
              <a:rPr lang="en-US" sz="2200">
                <a:solidFill>
                  <a:srgbClr val="FFFFFF"/>
                </a:solidFill>
              </a:rPr>
              <a:t>Bellevue University | DSC 680</a:t>
            </a:r>
          </a:p>
          <a:p>
            <a:r>
              <a:rPr lang="en-US" sz="2200">
                <a:solidFill>
                  <a:srgbClr val="FFFFFF"/>
                </a:solidFill>
              </a:rPr>
              <a:t>Project One Milestone 3 (Presentation)</a:t>
            </a:r>
          </a:p>
        </p:txBody>
      </p:sp>
      <p:pic>
        <p:nvPicPr>
          <p:cNvPr id="4" name="intro slide">
            <a:hlinkClick r:id="" action="ppaction://media"/>
            <a:extLst>
              <a:ext uri="{FF2B5EF4-FFF2-40B4-BE49-F238E27FC236}">
                <a16:creationId xmlns:a16="http://schemas.microsoft.com/office/drawing/2014/main" id="{96C3F9D6-63D4-5565-9965-8BF4E90629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9486" y="6075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8"/>
    </mc:Choice>
    <mc:Fallback>
      <p:transition spd="slow" advTm="16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9BDC3-DF0F-A6DB-26A2-1144FD33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Questions?</a:t>
            </a:r>
          </a:p>
        </p:txBody>
      </p:sp>
      <p:pic>
        <p:nvPicPr>
          <p:cNvPr id="5" name="Picture 4" descr="Person wearing yellow">
            <a:extLst>
              <a:ext uri="{FF2B5EF4-FFF2-40B4-BE49-F238E27FC236}">
                <a16:creationId xmlns:a16="http://schemas.microsoft.com/office/drawing/2014/main" id="{F4375B9C-A34D-1CB9-CD80-8D0B4F2E6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0"/>
            <a:ext cx="7143750" cy="6858000"/>
          </a:xfrm>
          <a:prstGeom prst="rect">
            <a:avLst/>
          </a:prstGeom>
        </p:spPr>
      </p:pic>
      <p:pic>
        <p:nvPicPr>
          <p:cNvPr id="3" name="questions slide">
            <a:hlinkClick r:id="" action="ppaction://media"/>
            <a:extLst>
              <a:ext uri="{FF2B5EF4-FFF2-40B4-BE49-F238E27FC236}">
                <a16:creationId xmlns:a16="http://schemas.microsoft.com/office/drawing/2014/main" id="{788895AC-99E5-5B81-1ED9-5011BB2ED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20" y="61761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5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3"/>
    </mc:Choice>
    <mc:Fallback>
      <p:transition spd="slow" advTm="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84E23-1090-F3A5-4E0A-2E96D565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261786-FECA-20E6-E51B-D6FCC5015C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9926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genda slide">
            <a:hlinkClick r:id="" action="ppaction://media"/>
            <a:extLst>
              <a:ext uri="{FF2B5EF4-FFF2-40B4-BE49-F238E27FC236}">
                <a16:creationId xmlns:a16="http://schemas.microsoft.com/office/drawing/2014/main" id="{8E07B45E-1286-AD10-FEC6-8BD705C54A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5171" y="61250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38"/>
    </mc:Choice>
    <mc:Fallback>
      <p:transition spd="slow" advTm="37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3A18-E132-7843-AA32-34F72F12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Business 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C8F93A-C79D-D75C-F504-B90B9A78E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65533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business problem">
            <a:hlinkClick r:id="" action="ppaction://media"/>
            <a:extLst>
              <a:ext uri="{FF2B5EF4-FFF2-40B4-BE49-F238E27FC236}">
                <a16:creationId xmlns:a16="http://schemas.microsoft.com/office/drawing/2014/main" id="{089646B2-39B0-5905-E973-BE8D1B803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5171" y="61250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9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30"/>
    </mc:Choice>
    <mc:Fallback>
      <p:transition spd="slow" advTm="39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35AF-1061-4E84-8136-DBB4538F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 Overview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B97D71-A01E-54B1-BD73-CAC75541D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sz="2400"/>
              <a:t>Retrieved from UCI’s Machine Learning Repository</a:t>
            </a:r>
          </a:p>
          <a:p>
            <a:endParaRPr lang="en-US" sz="2400"/>
          </a:p>
          <a:p>
            <a:r>
              <a:rPr lang="en-US" sz="2400"/>
              <a:t>205 rows, 26 columns</a:t>
            </a:r>
          </a:p>
          <a:p>
            <a:pPr lvl="1"/>
            <a:r>
              <a:rPr lang="en-US"/>
              <a:t>25 explanatory features and one target (selling price)</a:t>
            </a:r>
          </a:p>
          <a:p>
            <a:pPr lvl="1"/>
            <a:endParaRPr lang="en-US"/>
          </a:p>
          <a:p>
            <a:r>
              <a:rPr lang="en-US" sz="2400"/>
              <a:t>Common features</a:t>
            </a:r>
          </a:p>
          <a:p>
            <a:pPr lvl="1"/>
            <a:r>
              <a:rPr lang="en-US"/>
              <a:t>plus, interesting metrics</a:t>
            </a:r>
          </a:p>
          <a:p>
            <a:endParaRPr lang="en-US" sz="2400"/>
          </a:p>
          <a:p>
            <a:r>
              <a:rPr lang="en-US" sz="2400"/>
              <a:t>Donated 1987</a:t>
            </a:r>
          </a:p>
        </p:txBody>
      </p:sp>
      <p:pic>
        <p:nvPicPr>
          <p:cNvPr id="3" name="dataset slide">
            <a:hlinkClick r:id="" action="ppaction://media"/>
            <a:extLst>
              <a:ext uri="{FF2B5EF4-FFF2-40B4-BE49-F238E27FC236}">
                <a16:creationId xmlns:a16="http://schemas.microsoft.com/office/drawing/2014/main" id="{BE73729B-6071-BE57-27D5-36F1529E2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28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7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48"/>
    </mc:Choice>
    <mc:Fallback>
      <p:transition spd="slow" advTm="4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F9713-3CD7-CD79-A43A-41B7336E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5C715-D74B-C7CC-F85D-5435ADBCF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sz="2400"/>
              <a:t>Data cleansing and pre-processing</a:t>
            </a:r>
          </a:p>
          <a:p>
            <a:pPr lvl="1"/>
            <a:r>
              <a:rPr lang="en-US" dirty="0"/>
              <a:t>Pandas, NumPy</a:t>
            </a:r>
          </a:p>
          <a:p>
            <a:pPr lvl="1"/>
            <a:endParaRPr lang="en-US" dirty="0"/>
          </a:p>
          <a:p>
            <a:r>
              <a:rPr lang="en-US" sz="2400"/>
              <a:t>Data visualization</a:t>
            </a:r>
          </a:p>
          <a:p>
            <a:pPr lvl="1"/>
            <a:r>
              <a:rPr lang="en-US" dirty="0"/>
              <a:t>Underlying data trends</a:t>
            </a:r>
          </a:p>
          <a:p>
            <a:pPr lvl="1"/>
            <a:r>
              <a:rPr lang="en-US" dirty="0"/>
              <a:t>Matplotlib, Seaborn</a:t>
            </a:r>
          </a:p>
          <a:p>
            <a:endParaRPr lang="en-US" sz="2400"/>
          </a:p>
          <a:p>
            <a:r>
              <a:rPr lang="en-US" sz="2400"/>
              <a:t>Model training</a:t>
            </a:r>
          </a:p>
          <a:p>
            <a:pPr lvl="1"/>
            <a:r>
              <a:rPr lang="en-US" dirty="0"/>
              <a:t>Sci-kit Learn</a:t>
            </a:r>
          </a:p>
          <a:p>
            <a:pPr lvl="1"/>
            <a:r>
              <a:rPr lang="en-US" dirty="0"/>
              <a:t>Linear regression, decision tree, k-Neighbors, random forest</a:t>
            </a:r>
          </a:p>
        </p:txBody>
      </p:sp>
      <p:pic>
        <p:nvPicPr>
          <p:cNvPr id="4" name="methodology slide">
            <a:hlinkClick r:id="" action="ppaction://media"/>
            <a:extLst>
              <a:ext uri="{FF2B5EF4-FFF2-40B4-BE49-F238E27FC236}">
                <a16:creationId xmlns:a16="http://schemas.microsoft.com/office/drawing/2014/main" id="{3D2584E1-E36D-3C67-B7A5-4384E0299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429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6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53"/>
    </mc:Choice>
    <mc:Fallback>
      <p:transition spd="slow" advTm="69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832ED-30EE-4526-A5A3-A69D8FFD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93DFA-BF28-CD33-5780-9F42A2E96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Model performance metrics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Mean-squared-error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Coefficient of determination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Compare between four selected models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“Winner” == Random Forest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91B3AD-CEA8-1C9A-A741-CB381D7FC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79535"/>
              </p:ext>
            </p:extLst>
          </p:nvPr>
        </p:nvGraphicFramePr>
        <p:xfrm>
          <a:off x="855206" y="2660287"/>
          <a:ext cx="6002987" cy="36468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18850">
                  <a:extLst>
                    <a:ext uri="{9D8B030D-6E8A-4147-A177-3AD203B41FA5}">
                      <a16:colId xmlns:a16="http://schemas.microsoft.com/office/drawing/2014/main" val="613072196"/>
                    </a:ext>
                  </a:extLst>
                </a:gridCol>
                <a:gridCol w="1467252">
                  <a:extLst>
                    <a:ext uri="{9D8B030D-6E8A-4147-A177-3AD203B41FA5}">
                      <a16:colId xmlns:a16="http://schemas.microsoft.com/office/drawing/2014/main" val="3683958795"/>
                    </a:ext>
                  </a:extLst>
                </a:gridCol>
                <a:gridCol w="2316885">
                  <a:extLst>
                    <a:ext uri="{9D8B030D-6E8A-4147-A177-3AD203B41FA5}">
                      <a16:colId xmlns:a16="http://schemas.microsoft.com/office/drawing/2014/main" val="465965391"/>
                    </a:ext>
                  </a:extLst>
                </a:gridCol>
              </a:tblGrid>
              <a:tr h="517623">
                <a:tc>
                  <a:txBody>
                    <a:bodyPr/>
                    <a:lstStyle/>
                    <a:p>
                      <a:r>
                        <a:rPr lang="en-US" sz="2300"/>
                        <a:t>RESULTS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MSE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R-squared (r2)</a:t>
                      </a:r>
                    </a:p>
                  </a:txBody>
                  <a:tcPr marL="117642" marR="117642" marT="58821" marB="58821"/>
                </a:tc>
                <a:extLst>
                  <a:ext uri="{0D108BD9-81ED-4DB2-BD59-A6C34878D82A}">
                    <a16:rowId xmlns:a16="http://schemas.microsoft.com/office/drawing/2014/main" val="2180173933"/>
                  </a:ext>
                </a:extLst>
              </a:tr>
              <a:tr h="870548">
                <a:tc>
                  <a:txBody>
                    <a:bodyPr/>
                    <a:lstStyle/>
                    <a:p>
                      <a:r>
                        <a:rPr lang="en-US" sz="2300"/>
                        <a:t>Linear Regression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3586.41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0.84</a:t>
                      </a:r>
                    </a:p>
                  </a:txBody>
                  <a:tcPr marL="117642" marR="117642" marT="58821" marB="58821"/>
                </a:tc>
                <a:extLst>
                  <a:ext uri="{0D108BD9-81ED-4DB2-BD59-A6C34878D82A}">
                    <a16:rowId xmlns:a16="http://schemas.microsoft.com/office/drawing/2014/main" val="3435598011"/>
                  </a:ext>
                </a:extLst>
              </a:tr>
              <a:tr h="517623">
                <a:tc>
                  <a:txBody>
                    <a:bodyPr/>
                    <a:lstStyle/>
                    <a:p>
                      <a:r>
                        <a:rPr lang="en-US" sz="2300"/>
                        <a:t>Decision Tree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2506.73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0.92</a:t>
                      </a:r>
                    </a:p>
                  </a:txBody>
                  <a:tcPr marL="117642" marR="117642" marT="58821" marB="58821"/>
                </a:tc>
                <a:extLst>
                  <a:ext uri="{0D108BD9-81ED-4DB2-BD59-A6C34878D82A}">
                    <a16:rowId xmlns:a16="http://schemas.microsoft.com/office/drawing/2014/main" val="4029884864"/>
                  </a:ext>
                </a:extLst>
              </a:tr>
              <a:tr h="870548">
                <a:tc>
                  <a:txBody>
                    <a:bodyPr/>
                    <a:lstStyle/>
                    <a:p>
                      <a:r>
                        <a:rPr lang="en-US" sz="2300"/>
                        <a:t>k-Neighbors</a:t>
                      </a:r>
                    </a:p>
                    <a:p>
                      <a:r>
                        <a:rPr lang="en-US" sz="2300"/>
                        <a:t>(n=1)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3384.03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0.85</a:t>
                      </a:r>
                    </a:p>
                  </a:txBody>
                  <a:tcPr marL="117642" marR="117642" marT="58821" marB="58821"/>
                </a:tc>
                <a:extLst>
                  <a:ext uri="{0D108BD9-81ED-4DB2-BD59-A6C34878D82A}">
                    <a16:rowId xmlns:a16="http://schemas.microsoft.com/office/drawing/2014/main" val="630877301"/>
                  </a:ext>
                </a:extLst>
              </a:tr>
              <a:tr h="870548">
                <a:tc>
                  <a:txBody>
                    <a:bodyPr/>
                    <a:lstStyle/>
                    <a:p>
                      <a:r>
                        <a:rPr lang="en-US" sz="2300" b="1" u="sng"/>
                        <a:t>Random Forest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 b="1" u="sng"/>
                        <a:t>1860.74</a:t>
                      </a:r>
                    </a:p>
                  </a:txBody>
                  <a:tcPr marL="117642" marR="117642" marT="58821" marB="58821"/>
                </a:tc>
                <a:tc>
                  <a:txBody>
                    <a:bodyPr/>
                    <a:lstStyle/>
                    <a:p>
                      <a:r>
                        <a:rPr lang="en-US" sz="2300" b="1" u="sng"/>
                        <a:t>0.96</a:t>
                      </a:r>
                    </a:p>
                  </a:txBody>
                  <a:tcPr marL="117642" marR="117642" marT="58821" marB="58821"/>
                </a:tc>
                <a:extLst>
                  <a:ext uri="{0D108BD9-81ED-4DB2-BD59-A6C34878D82A}">
                    <a16:rowId xmlns:a16="http://schemas.microsoft.com/office/drawing/2014/main" val="929579948"/>
                  </a:ext>
                </a:extLst>
              </a:tr>
            </a:tbl>
          </a:graphicData>
        </a:graphic>
      </p:graphicFrame>
      <p:pic>
        <p:nvPicPr>
          <p:cNvPr id="5" name="analysis slide">
            <a:hlinkClick r:id="" action="ppaction://media"/>
            <a:extLst>
              <a:ext uri="{FF2B5EF4-FFF2-40B4-BE49-F238E27FC236}">
                <a16:creationId xmlns:a16="http://schemas.microsoft.com/office/drawing/2014/main" id="{CD9E0463-2A0D-EFA3-2CA0-BE77DBACD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205" y="61405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64"/>
    </mc:Choice>
    <mc:Fallback>
      <p:transition spd="slow" advTm="4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28D50-F6E2-C037-58D3-D7C0CDDE1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Assumptions/Limitations/Challenges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E5F8-806D-67D0-06C4-21F7A9CDB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sz="2400"/>
              <a:t>No-effect of inflation considered</a:t>
            </a:r>
          </a:p>
          <a:p>
            <a:pPr lvl="1"/>
            <a:r>
              <a:rPr lang="en-US" dirty="0"/>
              <a:t>$100 (1987) == $260 (2022)</a:t>
            </a:r>
          </a:p>
          <a:p>
            <a:pPr lvl="1"/>
            <a:r>
              <a:rPr lang="en-US" dirty="0"/>
              <a:t>Scale prices?</a:t>
            </a:r>
          </a:p>
          <a:p>
            <a:pPr lvl="1"/>
            <a:r>
              <a:rPr lang="en-US" dirty="0"/>
              <a:t>Time-series analysis</a:t>
            </a:r>
          </a:p>
          <a:p>
            <a:endParaRPr lang="en-US" sz="2400"/>
          </a:p>
          <a:p>
            <a:r>
              <a:rPr lang="en-US" sz="2400"/>
              <a:t>Small dataset</a:t>
            </a:r>
          </a:p>
          <a:p>
            <a:pPr lvl="1"/>
            <a:r>
              <a:rPr lang="en-US" dirty="0"/>
              <a:t>Lack of training/validation data points</a:t>
            </a:r>
          </a:p>
          <a:p>
            <a:pPr lvl="1"/>
            <a:r>
              <a:rPr lang="en-US" dirty="0"/>
              <a:t>Poor generalization to population</a:t>
            </a:r>
          </a:p>
        </p:txBody>
      </p:sp>
      <p:pic>
        <p:nvPicPr>
          <p:cNvPr id="4" name="limitations slide">
            <a:hlinkClick r:id="" action="ppaction://media"/>
            <a:extLst>
              <a:ext uri="{FF2B5EF4-FFF2-40B4-BE49-F238E27FC236}">
                <a16:creationId xmlns:a16="http://schemas.microsoft.com/office/drawing/2014/main" id="{E749D7CA-B725-A3B5-719C-CC5861992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795" y="6205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96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91"/>
    </mc:Choice>
    <mc:Fallback>
      <p:transition spd="slow" advTm="40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34173-0BF6-5822-C510-6E446508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Future Uses/Recommendations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3ABD-787E-4654-D691-C7F5E2D5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sz="2400"/>
              <a:t>Basis for similar projects</a:t>
            </a:r>
          </a:p>
          <a:p>
            <a:pPr lvl="1"/>
            <a:r>
              <a:rPr lang="en-US" dirty="0"/>
              <a:t>Pre-trained for vehicle price prediction domain</a:t>
            </a:r>
          </a:p>
          <a:p>
            <a:pPr lvl="1"/>
            <a:endParaRPr lang="en-US" dirty="0"/>
          </a:p>
          <a:p>
            <a:r>
              <a:rPr lang="en-US" sz="2400"/>
              <a:t>More data points</a:t>
            </a:r>
          </a:p>
          <a:p>
            <a:pPr lvl="1"/>
            <a:r>
              <a:rPr lang="en-US" dirty="0"/>
              <a:t>Collect similar, up-to-date values</a:t>
            </a:r>
          </a:p>
          <a:p>
            <a:pPr lvl="1"/>
            <a:r>
              <a:rPr lang="en-US" dirty="0"/>
              <a:t>SME input for feature selection</a:t>
            </a:r>
          </a:p>
          <a:p>
            <a:pPr lvl="1"/>
            <a:endParaRPr lang="en-US" dirty="0"/>
          </a:p>
          <a:p>
            <a:r>
              <a:rPr lang="en-US" sz="2400"/>
              <a:t>Train different models</a:t>
            </a:r>
          </a:p>
          <a:p>
            <a:pPr lvl="1"/>
            <a:endParaRPr lang="en-US" dirty="0"/>
          </a:p>
          <a:p>
            <a:r>
              <a:rPr lang="en-US" sz="2400"/>
              <a:t>Transfer learning</a:t>
            </a:r>
          </a:p>
          <a:p>
            <a:pPr lvl="1"/>
            <a:r>
              <a:rPr lang="en-US" dirty="0"/>
              <a:t>Pivoted towards predicting other means of transportation</a:t>
            </a:r>
          </a:p>
        </p:txBody>
      </p:sp>
      <p:pic>
        <p:nvPicPr>
          <p:cNvPr id="4" name="reccy slide">
            <a:hlinkClick r:id="" action="ppaction://media"/>
            <a:extLst>
              <a:ext uri="{FF2B5EF4-FFF2-40B4-BE49-F238E27FC236}">
                <a16:creationId xmlns:a16="http://schemas.microsoft.com/office/drawing/2014/main" id="{60DD410A-19B9-6B64-C346-4F21F1B1C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429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1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16"/>
    </mc:Choice>
    <mc:Fallback>
      <p:transition spd="slow" advTm="7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73E2A-843C-F4E8-727C-DB072102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Ethical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CEACF-382D-11C5-98F2-0B13B7FE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624568"/>
            <a:ext cx="5753098" cy="5412920"/>
          </a:xfrm>
        </p:spPr>
        <p:txBody>
          <a:bodyPr anchor="ctr">
            <a:normAutofit/>
          </a:bodyPr>
          <a:lstStyle/>
          <a:p>
            <a:r>
              <a:rPr lang="en-US" sz="2400"/>
              <a:t>No glaring ethical considerations</a:t>
            </a:r>
          </a:p>
          <a:p>
            <a:endParaRPr lang="en-US" sz="2400"/>
          </a:p>
          <a:p>
            <a:r>
              <a:rPr lang="en-US" sz="2400"/>
              <a:t>Data lacks PII or other sensitive info</a:t>
            </a:r>
          </a:p>
          <a:p>
            <a:endParaRPr lang="en-US" sz="2400"/>
          </a:p>
          <a:p>
            <a:r>
              <a:rPr lang="en-US" sz="2400"/>
              <a:t>Poor accuracy might upset customers</a:t>
            </a:r>
          </a:p>
          <a:p>
            <a:pPr lvl="1"/>
            <a:r>
              <a:rPr lang="en-US" dirty="0"/>
              <a:t>Not a strong business foundation</a:t>
            </a:r>
          </a:p>
        </p:txBody>
      </p:sp>
      <p:pic>
        <p:nvPicPr>
          <p:cNvPr id="4" name="ethical slide">
            <a:hlinkClick r:id="" action="ppaction://media"/>
            <a:extLst>
              <a:ext uri="{FF2B5EF4-FFF2-40B4-BE49-F238E27FC236}">
                <a16:creationId xmlns:a16="http://schemas.microsoft.com/office/drawing/2014/main" id="{37968CF3-068C-1105-8D66-AC9C5F349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995" y="61702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3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60"/>
    </mc:Choice>
    <mc:Fallback>
      <p:transition spd="slow" advTm="2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274</Words>
  <Application>Microsoft Office PowerPoint</Application>
  <PresentationFormat>Widescreen</PresentationFormat>
  <Paragraphs>91</Paragraphs>
  <Slides>10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Used Car Price Prediction</vt:lpstr>
      <vt:lpstr>Agenda</vt:lpstr>
      <vt:lpstr>Business Problem</vt:lpstr>
      <vt:lpstr>Dataset Overview</vt:lpstr>
      <vt:lpstr>Project Methodology</vt:lpstr>
      <vt:lpstr>Analysis</vt:lpstr>
      <vt:lpstr>Assumptions/Limitations/Challenges</vt:lpstr>
      <vt:lpstr>Future Uses/Recommendations</vt:lpstr>
      <vt:lpstr>Ethical Assessment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Used Car Price Prediction</dc:title>
  <dc:creator>Taylor Imhof</dc:creator>
  <cp:lastModifiedBy>Taylor Imhof</cp:lastModifiedBy>
  <cp:revision>1</cp:revision>
  <dcterms:created xsi:type="dcterms:W3CDTF">2022-11-18T17:14:46Z</dcterms:created>
  <dcterms:modified xsi:type="dcterms:W3CDTF">2022-11-18T18:55:28Z</dcterms:modified>
</cp:coreProperties>
</file>